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8"/>
  </p:notesMasterIdLst>
  <p:handoutMasterIdLst>
    <p:handoutMasterId r:id="rId59"/>
  </p:handoutMasterIdLst>
  <p:sldIdLst>
    <p:sldId id="478" r:id="rId2"/>
    <p:sldId id="535" r:id="rId3"/>
    <p:sldId id="536" r:id="rId4"/>
    <p:sldId id="509" r:id="rId5"/>
    <p:sldId id="510" r:id="rId6"/>
    <p:sldId id="537" r:id="rId7"/>
    <p:sldId id="526" r:id="rId8"/>
    <p:sldId id="533" r:id="rId9"/>
    <p:sldId id="534" r:id="rId10"/>
    <p:sldId id="538" r:id="rId11"/>
    <p:sldId id="386" r:id="rId12"/>
    <p:sldId id="383" r:id="rId13"/>
    <p:sldId id="482" r:id="rId14"/>
    <p:sldId id="380" r:id="rId15"/>
    <p:sldId id="541" r:id="rId16"/>
    <p:sldId id="377" r:id="rId17"/>
    <p:sldId id="539" r:id="rId18"/>
    <p:sldId id="473" r:id="rId19"/>
    <p:sldId id="360" r:id="rId20"/>
    <p:sldId id="389" r:id="rId21"/>
    <p:sldId id="528" r:id="rId22"/>
    <p:sldId id="511" r:id="rId23"/>
    <p:sldId id="517" r:id="rId24"/>
    <p:sldId id="518" r:id="rId25"/>
    <p:sldId id="391" r:id="rId26"/>
    <p:sldId id="529" r:id="rId27"/>
    <p:sldId id="398" r:id="rId28"/>
    <p:sldId id="401" r:id="rId29"/>
    <p:sldId id="530" r:id="rId30"/>
    <p:sldId id="531" r:id="rId31"/>
    <p:sldId id="403" r:id="rId32"/>
    <p:sldId id="416" r:id="rId33"/>
    <p:sldId id="417" r:id="rId34"/>
    <p:sldId id="418" r:id="rId35"/>
    <p:sldId id="429" r:id="rId36"/>
    <p:sldId id="430" r:id="rId37"/>
    <p:sldId id="431" r:id="rId38"/>
    <p:sldId id="433" r:id="rId39"/>
    <p:sldId id="434" r:id="rId40"/>
    <p:sldId id="435" r:id="rId41"/>
    <p:sldId id="437" r:id="rId42"/>
    <p:sldId id="406" r:id="rId43"/>
    <p:sldId id="408" r:id="rId44"/>
    <p:sldId id="410" r:id="rId45"/>
    <p:sldId id="411" r:id="rId46"/>
    <p:sldId id="412" r:id="rId47"/>
    <p:sldId id="441" r:id="rId48"/>
    <p:sldId id="442" r:id="rId49"/>
    <p:sldId id="444" r:id="rId50"/>
    <p:sldId id="446" r:id="rId51"/>
    <p:sldId id="439" r:id="rId52"/>
    <p:sldId id="448" r:id="rId53"/>
    <p:sldId id="540" r:id="rId54"/>
    <p:sldId id="325" r:id="rId55"/>
    <p:sldId id="459" r:id="rId56"/>
    <p:sldId id="33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 id="533"/>
            <p14:sldId id="534"/>
          </p14:sldIdLst>
        </p14:section>
        <p14:section name="Technology reflections" id="{14051ADF-BE31-41C4-B683-02204B47C64D}">
          <p14:sldIdLst>
            <p14:sldId id="538"/>
            <p14:sldId id="386"/>
            <p14:sldId id="383"/>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540"/>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autoAdjust="0"/>
    <p:restoredTop sz="87524" autoAdjust="0"/>
  </p:normalViewPr>
  <p:slideViewPr>
    <p:cSldViewPr>
      <p:cViewPr varScale="1">
        <p:scale>
          <a:sx n="90" d="100"/>
          <a:sy n="90" d="100"/>
        </p:scale>
        <p:origin x="66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5/2/2019</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a:t>
            </a:r>
            <a:r>
              <a:rPr lang="en-US" dirty="0" smtClean="0"/>
              <a:t>Weber-Shirk</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2/5/2019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54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55</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56</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Microbes are awesome particles!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a:t>
            </a:fld>
            <a:endParaRPr lang="en-US"/>
          </a:p>
        </p:txBody>
      </p:sp>
    </p:spTree>
    <p:extLst>
      <p:ext uri="{BB962C8B-B14F-4D97-AF65-F5344CB8AC3E}">
        <p14:creationId xmlns:p14="http://schemas.microsoft.com/office/powerpoint/2010/main" val="404895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16</a:t>
            </a:fld>
            <a:endParaRPr lang="en-US"/>
          </a:p>
        </p:txBody>
      </p:sp>
    </p:spTree>
    <p:extLst>
      <p:ext uri="{BB962C8B-B14F-4D97-AF65-F5344CB8AC3E}">
        <p14:creationId xmlns:p14="http://schemas.microsoft.com/office/powerpoint/2010/main" val="318688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2/5/2019</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2/5/2019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2/5/2019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2/5/2019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2/5/2019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2/5/2019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2/5/2019</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2/5/2019</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8.jpe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slide" Target="slide44.xml"/><Relationship Id="rId4" Type="http://schemas.openxmlformats.org/officeDocument/2006/relationships/image" Target="../media/image43.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3.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6.jpeg"/></Relationships>
</file>

<file path=ppt/slides/_rels/slide56.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7.jpeg"/><Relationship Id="rId7"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10.xml"/><Relationship Id="rId12"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53.xml"/><Relationship Id="rId5" Type="http://schemas.openxmlformats.org/officeDocument/2006/relationships/slide" Target="slide15.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7.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gif"/><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image" Target="../media/image33.pn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9.png"/><Relationship Id="rId5" Type="http://schemas.openxmlformats.org/officeDocument/2006/relationships/image" Target="../media/image13.png"/><Relationship Id="rId15" Type="http://schemas.openxmlformats.org/officeDocument/2006/relationships/image" Target="../media/image36.png"/><Relationship Id="rId10"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1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b="1" dirty="0"/>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64834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conventional high tech solution?</a:t>
            </a:r>
          </a:p>
        </p:txBody>
      </p:sp>
      <p:sp>
        <p:nvSpPr>
          <p:cNvPr id="3" name="Content Placeholder 2"/>
          <p:cNvSpPr>
            <a:spLocks noGrp="1"/>
          </p:cNvSpPr>
          <p:nvPr>
            <p:ph idx="1"/>
          </p:nvPr>
        </p:nvSpPr>
        <p:spPr/>
        <p:txBody>
          <a:bodyPr/>
          <a:lstStyle/>
          <a:p>
            <a:r>
              <a:rPr lang="en-US" sz="2800" dirty="0"/>
              <a:t>Technologies from the early 1900’s: flocculation – sedimentation – filtration – disinfection</a:t>
            </a:r>
          </a:p>
          <a:p>
            <a:pPr lvl="0"/>
            <a:r>
              <a:rPr lang="en-US" sz="2800" dirty="0"/>
              <a:t>“Advances” over the last 50 years have focused on automation and increased use of </a:t>
            </a:r>
            <a:r>
              <a:rPr lang="en-US" sz="2800" dirty="0" smtClean="0"/>
              <a:t>automation </a:t>
            </a:r>
            <a:endParaRPr lang="en-US" sz="2800" dirty="0"/>
          </a:p>
          <a:p>
            <a:endParaRPr lang="en-US" sz="2800" dirty="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1725A9A5-42BD-42A5-A0C7-E7BC362225EC}"/>
              </a:ext>
            </a:extLst>
          </p:cNvPr>
          <p:cNvSpPr txBox="1">
            <a:spLocks/>
          </p:cNvSpPr>
          <p:nvPr/>
        </p:nvSpPr>
        <p:spPr bwMode="auto">
          <a:xfrm>
            <a:off x="457200" y="3627437"/>
            <a:ext cx="6019800" cy="3535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r>
              <a:rPr lang="en-US" sz="2800" dirty="0"/>
              <a:t>Increased</a:t>
            </a:r>
            <a:r>
              <a:rPr lang="en-US" sz="2800" kern="0" dirty="0"/>
              <a:t> cost, reduced reliability, more difficult to maintain, reduced useful life (cell phone life)</a:t>
            </a:r>
          </a:p>
          <a:p>
            <a:r>
              <a:rPr lang="en-US" sz="2800" kern="0" dirty="0"/>
              <a:t>50% of the high tech plants that were installed in Honduras since 2003 have been abandoned</a:t>
            </a:r>
          </a:p>
        </p:txBody>
      </p:sp>
    </p:spTree>
    <p:extLst>
      <p:ext uri="{BB962C8B-B14F-4D97-AF65-F5344CB8AC3E}">
        <p14:creationId xmlns:p14="http://schemas.microsoft.com/office/powerpoint/2010/main" val="36083639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when high tech water meets small town?</a:t>
            </a:r>
            <a:endParaRPr lang="en-US" dirty="0"/>
          </a:p>
        </p:txBody>
      </p:sp>
      <p:sp>
        <p:nvSpPr>
          <p:cNvPr id="3" name="Content Placeholder 2"/>
          <p:cNvSpPr>
            <a:spLocks noGrp="1"/>
          </p:cNvSpPr>
          <p:nvPr>
            <p:ph idx="1"/>
          </p:nvPr>
        </p:nvSpPr>
        <p:spPr/>
        <p:txBody>
          <a:bodyPr/>
          <a:lstStyle/>
          <a:p>
            <a:r>
              <a:rPr lang="en-US"/>
              <a:t>Software expires and no one is able or willing to pay for the upgrade</a:t>
            </a:r>
          </a:p>
          <a:p>
            <a:r>
              <a:rPr lang="en-US"/>
              <a:t>Everything that moves fails!</a:t>
            </a:r>
          </a:p>
          <a:p>
            <a:pPr lvl="1"/>
            <a:r>
              <a:rPr lang="en-US"/>
              <a:t>Valves, pumps, compressors, switches, relays</a:t>
            </a:r>
          </a:p>
          <a:p>
            <a:r>
              <a:rPr lang="en-US"/>
              <a:t>Electricity bill is too high</a:t>
            </a:r>
          </a:p>
          <a:p>
            <a:r>
              <a:rPr lang="en-US"/>
              <a:t>Entire treatment plant is abandoned</a:t>
            </a:r>
          </a:p>
          <a:p>
            <a:r>
              <a:rPr lang="en-US"/>
              <a:t>3 year average life for package plants installed in Africa – World Bank Engineer</a:t>
            </a:r>
            <a:endParaRPr lang="en-US" dirty="0"/>
          </a:p>
        </p:txBody>
      </p:sp>
    </p:spTree>
    <p:extLst>
      <p:ext uri="{BB962C8B-B14F-4D97-AF65-F5344CB8AC3E}">
        <p14:creationId xmlns:p14="http://schemas.microsoft.com/office/powerpoint/2010/main" val="25489938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b="1" dirty="0"/>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75869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err="1"/>
              <a:t>AguaClara</a:t>
            </a:r>
            <a:r>
              <a:rPr lang="en-US" sz="3400" b="1" dirty="0"/>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4260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a:t>Rapid Mix</a:t>
            </a:r>
          </a:p>
          <a:p>
            <a:r>
              <a:rPr lang="en-US" sz="4800" dirty="0"/>
              <a:t>Flocculator</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a:t>Nanoglob</a:t>
            </a:r>
            <a:r>
              <a:rPr lang="en-US" dirty="0"/>
              <a:t> 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t>
            </a:r>
            <a:r>
              <a:rPr lang="en-US" sz="3400" dirty="0" err="1"/>
              <a:t>AguaClara</a:t>
            </a:r>
            <a:r>
              <a:rPr lang="en-US" sz="3400" dirty="0"/>
              <a:t> Consortium</a:t>
            </a:r>
          </a:p>
          <a:p>
            <a:r>
              <a:rPr lang="en-US" sz="3400" dirty="0"/>
              <a:t>High-tech and Elegance</a:t>
            </a:r>
          </a:p>
          <a:p>
            <a:r>
              <a:rPr lang="en-US" sz="3400" dirty="0"/>
              <a:t>Pride of ownership</a:t>
            </a:r>
          </a:p>
          <a:p>
            <a:r>
              <a:rPr lang="en-US" sz="3400" dirty="0" err="1"/>
              <a:t>AguaClara</a:t>
            </a:r>
            <a:r>
              <a:rPr lang="en-US" sz="3400" dirty="0"/>
              <a:t>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1"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Tree>
    <p:extLst>
      <p:ext uri="{BB962C8B-B14F-4D97-AF65-F5344CB8AC3E}">
        <p14:creationId xmlns:p14="http://schemas.microsoft.com/office/powerpoint/2010/main" val="10209956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1" name="Picture 4" descr="http://cdn2-b.examiner.com/sites/default/files/styles/image_content_width/hash/4b/27/MIL%20on_0.jpg?itok=SBV-sY2u">
            <a:hlinkClick r:id="rId5"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7"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9"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1"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47468" y="2247933"/>
            <a:ext cx="731520" cy="449618"/>
            <a:chOff x="1160462" y="2340803"/>
            <a:chExt cx="731520" cy="449618"/>
          </a:xfrm>
        </p:grpSpPr>
        <p:pic>
          <p:nvPicPr>
            <p:cNvPr id="16"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59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Creativity for Environmental Engineers can be expressed in how we solve the challenges of the interaction between fluids, particles, and geometry</a:t>
            </a:r>
          </a:p>
          <a:p>
            <a:r>
              <a:rPr lang="en-US" dirty="0"/>
              <a:t>It’s about details! (It is about all of the things that traditional textbooks tend to ignore.)</a:t>
            </a:r>
          </a:p>
          <a:p>
            <a:pPr lvl="1"/>
            <a:r>
              <a:rPr lang="en-US" dirty="0"/>
              <a:t>Density currents caused by temperature change</a:t>
            </a:r>
          </a:p>
          <a:p>
            <a:pPr lvl="1"/>
            <a:r>
              <a:rPr lang="en-US" dirty="0"/>
              <a:t>Flow distribution to reduce mean currents</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635234">
            <a:off x="4377261" y="1642402"/>
            <a:ext cx="4990591" cy="830997"/>
          </a:xfrm>
          <a:prstGeom prst="rect">
            <a:avLst/>
          </a:prstGeom>
          <a:noFill/>
        </p:spPr>
        <p:txBody>
          <a:bodyPr wrap="square" rtlCol="0">
            <a:spAutoFit/>
          </a:bodyPr>
          <a:lstStyle/>
          <a:p>
            <a:r>
              <a:rPr lang="en-US" sz="2400" dirty="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37441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Innovations</a:t>
            </a:r>
          </a:p>
        </p:txBody>
      </p:sp>
      <p:sp>
        <p:nvSpPr>
          <p:cNvPr id="3" name="Content Placeholder 2"/>
          <p:cNvSpPr>
            <a:spLocks noGrp="1"/>
          </p:cNvSpPr>
          <p:nvPr>
            <p:ph idx="1"/>
          </p:nvPr>
        </p:nvSpPr>
        <p:spPr/>
        <p:txBody>
          <a:bodyPr/>
          <a:lstStyle/>
          <a:p>
            <a:r>
              <a:rPr lang="en-US" dirty="0"/>
              <a:t>AguaClara is open source 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pPr lvl="1"/>
            <a:r>
              <a:rPr lang="en-US" dirty="0"/>
              <a:t>Our technologies </a:t>
            </a:r>
            <a:r>
              <a:rPr lang="en-US" b="1" dirty="0"/>
              <a:t>use ZERO electricity </a:t>
            </a:r>
            <a:r>
              <a:rPr lang="en-US" dirty="0"/>
              <a:t>(except for batteries in the turbidimeters)</a:t>
            </a:r>
          </a:p>
          <a:p>
            <a:r>
              <a:rPr lang="en-US" dirty="0"/>
              <a:t>Some plant </a:t>
            </a:r>
            <a:r>
              <a:rPr lang="en-US" b="1" dirty="0">
                <a:hlinkClick r:id="rId4"/>
              </a:rPr>
              <a:t>performance data is online</a:t>
            </a:r>
            <a:r>
              <a:rPr lang="en-US" dirty="0"/>
              <a:t/>
            </a:r>
            <a:br>
              <a:rPr lang="en-US" dirty="0"/>
            </a:br>
            <a:endParaRPr lang="en-US" dirty="0"/>
          </a:p>
        </p:txBody>
      </p:sp>
    </p:spTree>
    <p:extLst>
      <p:ext uri="{BB962C8B-B14F-4D97-AF65-F5344CB8AC3E}">
        <p14:creationId xmlns:p14="http://schemas.microsoft.com/office/powerpoint/2010/main" val="353807478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CAPITAL COST</a:t>
            </a:r>
          </a:p>
          <a:p>
            <a:pPr lvl="0" algn="ctr" defTabSz="977900">
              <a:lnSpc>
                <a:spcPct val="90000"/>
              </a:lnSpc>
              <a:spcBef>
                <a:spcPct val="0"/>
              </a:spcBef>
              <a:spcAft>
                <a:spcPct val="35000"/>
              </a:spcAft>
            </a:pPr>
            <a:r>
              <a:rPr lang="en-US" sz="2200" kern="1200" dirty="0" smtClean="0"/>
              <a:t>$100,000 </a:t>
            </a:r>
            <a:r>
              <a:rPr lang="en-US" sz="2200" kern="1200" dirty="0"/>
              <a:t>+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often have multiple causes and many of them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t>
            </a:r>
            <a:r>
              <a:rPr lang="en-US" sz="3400" b="1" dirty="0" err="1"/>
              <a:t>AguaClara</a:t>
            </a:r>
            <a:r>
              <a:rPr lang="en-US" sz="3400" b="1" dirty="0"/>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5" name="Picture 4" descr="http://cdn2-b.examiner.com/sites/default/files/styles/image_content_width/hash/4b/27/MIL%20on_0.jpg?itok=SBV-sY2u">
            <a:hlinkClick r:id="rId5"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7"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9"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1"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9"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11010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2"/>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4"/>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5"/>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6"/>
          <a:stretch>
            <a:fillRect/>
          </a:stretch>
        </p:blipFill>
        <p:spPr>
          <a:xfrm>
            <a:off x="5246814" y="1809893"/>
            <a:ext cx="1680536" cy="542828"/>
          </a:xfrm>
          <a:prstGeom prst="rect">
            <a:avLst/>
          </a:prstGeom>
        </p:spPr>
      </p:pic>
      <p:grpSp>
        <p:nvGrpSpPr>
          <p:cNvPr id="6" name="Group 5"/>
          <p:cNvGrpSpPr/>
          <p:nvPr/>
        </p:nvGrpSpPr>
        <p:grpSpPr>
          <a:xfrm>
            <a:off x="2356224" y="4946150"/>
            <a:ext cx="1801881" cy="1501305"/>
            <a:chOff x="2356224" y="4946150"/>
            <a:chExt cx="1801881" cy="1501305"/>
          </a:xfrm>
        </p:grpSpPr>
        <p:pic>
          <p:nvPicPr>
            <p:cNvPr id="20"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2801005" y="4946150"/>
              <a:ext cx="887585" cy="343311"/>
            </a:xfrm>
            <a:prstGeom prst="rect">
              <a:avLst/>
            </a:prstGeom>
          </p:spPr>
        </p:pic>
        <p:pic>
          <p:nvPicPr>
            <p:cNvPr id="22" name="Picture 21"/>
            <p:cNvPicPr>
              <a:picLocks noChangeAspect="1"/>
            </p:cNvPicPr>
            <p:nvPr/>
          </p:nvPicPr>
          <p:blipFill>
            <a:blip r:embed="rId9"/>
            <a:stretch>
              <a:fillRect/>
            </a:stretch>
          </p:blipFill>
          <p:spPr>
            <a:xfrm>
              <a:off x="2389027" y="5918332"/>
              <a:ext cx="1769078" cy="291145"/>
            </a:xfrm>
            <a:prstGeom prst="rect">
              <a:avLst/>
            </a:prstGeom>
          </p:spPr>
        </p:pic>
        <p:pic>
          <p:nvPicPr>
            <p:cNvPr id="23" name="Picture 22"/>
            <p:cNvPicPr>
              <a:picLocks noChangeAspect="1"/>
            </p:cNvPicPr>
            <p:nvPr/>
          </p:nvPicPr>
          <p:blipFill>
            <a:blip r:embed="rId10"/>
            <a:stretch>
              <a:fillRect/>
            </a:stretch>
          </p:blipFill>
          <p:spPr>
            <a:xfrm>
              <a:off x="2471117" y="6239910"/>
              <a:ext cx="1488250" cy="2075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2295388" y="1708819"/>
            <a:ext cx="1931416" cy="1526821"/>
            <a:chOff x="2295388" y="1708819"/>
            <a:chExt cx="1931416" cy="1526821"/>
          </a:xfrm>
        </p:grpSpPr>
        <p:pic>
          <p:nvPicPr>
            <p:cNvPr id="11" name="Picture 10"/>
            <p:cNvPicPr>
              <a:picLocks noChangeAspect="1"/>
            </p:cNvPicPr>
            <p:nvPr/>
          </p:nvPicPr>
          <p:blipFill>
            <a:blip r:embed="rId11">
              <a:clrChange>
                <a:clrFrom>
                  <a:srgbClr val="FFFFFF"/>
                </a:clrFrom>
                <a:clrTo>
                  <a:srgbClr val="FFFFFF">
                    <a:alpha val="0"/>
                  </a:srgbClr>
                </a:clrTo>
              </a:clrChange>
            </a:blip>
            <a:stretch>
              <a:fillRect/>
            </a:stretch>
          </p:blipFill>
          <p:spPr>
            <a:xfrm>
              <a:off x="2904924" y="1708819"/>
              <a:ext cx="639776" cy="620134"/>
            </a:xfrm>
            <a:prstGeom prst="rect">
              <a:avLst/>
            </a:prstGeom>
          </p:spPr>
        </p:pic>
        <p:pic>
          <p:nvPicPr>
            <p:cNvPr id="1026" name="Picture 2" descr="http://aguaclara.cornell.edu/images/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5388" y="2626135"/>
              <a:ext cx="1931416" cy="609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814148" y="3424472"/>
            <a:ext cx="1680536" cy="1570823"/>
            <a:chOff x="6814148" y="3424472"/>
            <a:chExt cx="1680536" cy="1570823"/>
          </a:xfrm>
        </p:grpSpPr>
        <p:pic>
          <p:nvPicPr>
            <p:cNvPr id="9" name="Picture 8"/>
            <p:cNvPicPr>
              <a:picLocks noChangeAspect="1"/>
            </p:cNvPicPr>
            <p:nvPr/>
          </p:nvPicPr>
          <p:blipFill>
            <a:blip r:embed="rId6"/>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7" name="Picture 2" descr="http://aguaclara.cornell.edu/images/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7651" y="4559017"/>
              <a:ext cx="1382489" cy="4362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a:extLst>
              <a:ext uri="{FF2B5EF4-FFF2-40B4-BE49-F238E27FC236}">
                <a16:creationId xmlns:a16="http://schemas.microsoft.com/office/drawing/2014/main" id="{557DCE0F-AF45-49D9-8AD0-9363D925F7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78743" y="1828800"/>
            <a:ext cx="1981200" cy="1920374"/>
          </a:xfrm>
          <a:prstGeom prst="rect">
            <a:avLst/>
          </a:prstGeom>
        </p:spPr>
      </p:pic>
      <p:cxnSp>
        <p:nvCxnSpPr>
          <p:cNvPr id="194" name="Straight Arrow Connector 200">
            <a:extLst>
              <a:ext uri="{FF2B5EF4-FFF2-40B4-BE49-F238E27FC236}">
                <a16:creationId xmlns:a16="http://schemas.microsoft.com/office/drawing/2014/main" id="{7A730057-EE99-41C8-B7E8-C3E096AC4C21}"/>
              </a:ext>
            </a:extLst>
          </p:cNvPr>
          <p:cNvCxnSpPr>
            <a:cxnSpLocks/>
            <a:stCxn id="198" idx="3"/>
            <a:endCxn id="188" idx="1"/>
          </p:cNvCxnSpPr>
          <p:nvPr/>
        </p:nvCxnSpPr>
        <p:spPr>
          <a:xfrm>
            <a:off x="1683755" y="1465444"/>
            <a:ext cx="1894988" cy="1323543"/>
          </a:xfrm>
          <a:prstGeom prst="curvedConnector3">
            <a:avLst>
              <a:gd name="adj1" fmla="val 50000"/>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01969F0-AF11-4243-9ACD-F44411E24493}"/>
              </a:ext>
            </a:extLst>
          </p:cNvPr>
          <p:cNvGrpSpPr/>
          <p:nvPr/>
        </p:nvGrpSpPr>
        <p:grpSpPr>
          <a:xfrm>
            <a:off x="151543" y="121875"/>
            <a:ext cx="1608216" cy="2687138"/>
            <a:chOff x="2128" y="1236577"/>
            <a:chExt cx="1608216" cy="2687138"/>
          </a:xfrm>
        </p:grpSpPr>
        <p:sp>
          <p:nvSpPr>
            <p:cNvPr id="198" name="Rounded Rectangle 265">
              <a:extLst>
                <a:ext uri="{FF2B5EF4-FFF2-40B4-BE49-F238E27FC236}">
                  <a16:creationId xmlns:a16="http://schemas.microsoft.com/office/drawing/2014/main" id="{A40A875C-D756-4AC3-8C1A-9115B1F75CD1}"/>
                </a:ext>
              </a:extLst>
            </p:cNvPr>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9" name="Picture 198">
              <a:extLst>
                <a:ext uri="{FF2B5EF4-FFF2-40B4-BE49-F238E27FC236}">
                  <a16:creationId xmlns:a16="http://schemas.microsoft.com/office/drawing/2014/main" id="{910985D9-ACA0-4642-AF34-FCA75F068473}"/>
                </a:ext>
              </a:extLst>
            </p:cNvPr>
            <p:cNvPicPr>
              <a:picLocks noChangeAspect="1"/>
            </p:cNvPicPr>
            <p:nvPr/>
          </p:nvPicPr>
          <p:blipFill>
            <a:blip r:embed="rId3"/>
            <a:stretch>
              <a:fillRect/>
            </a:stretch>
          </p:blipFill>
          <p:spPr>
            <a:xfrm>
              <a:off x="525249" y="2529636"/>
              <a:ext cx="561975" cy="566738"/>
            </a:xfrm>
            <a:prstGeom prst="rect">
              <a:avLst/>
            </a:prstGeom>
          </p:spPr>
        </p:pic>
        <p:pic>
          <p:nvPicPr>
            <p:cNvPr id="200" name="Picture 199">
              <a:extLst>
                <a:ext uri="{FF2B5EF4-FFF2-40B4-BE49-F238E27FC236}">
                  <a16:creationId xmlns:a16="http://schemas.microsoft.com/office/drawing/2014/main" id="{8D328560-4FC3-472C-B924-693F1809E62D}"/>
                </a:ext>
              </a:extLst>
            </p:cNvPr>
            <p:cNvPicPr>
              <a:picLocks noChangeAspect="1"/>
            </p:cNvPicPr>
            <p:nvPr/>
          </p:nvPicPr>
          <p:blipFill>
            <a:blip r:embed="rId4"/>
            <a:stretch>
              <a:fillRect/>
            </a:stretch>
          </p:blipFill>
          <p:spPr>
            <a:xfrm>
              <a:off x="534507" y="3172974"/>
              <a:ext cx="543458" cy="543458"/>
            </a:xfrm>
            <a:prstGeom prst="rect">
              <a:avLst/>
            </a:prstGeom>
          </p:spPr>
        </p:pic>
        <p:sp>
          <p:nvSpPr>
            <p:cNvPr id="201" name="TextBox 200">
              <a:extLst>
                <a:ext uri="{FF2B5EF4-FFF2-40B4-BE49-F238E27FC236}">
                  <a16:creationId xmlns:a16="http://schemas.microsoft.com/office/drawing/2014/main" id="{E97666BF-C04E-43C7-9AE4-0E26EEFDB205}"/>
                </a:ext>
              </a:extLst>
            </p:cNvPr>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donors</a:t>
              </a:r>
            </a:p>
          </p:txBody>
        </p:sp>
        <p:sp>
          <p:nvSpPr>
            <p:cNvPr id="202" name="TextBox 201">
              <a:extLst>
                <a:ext uri="{FF2B5EF4-FFF2-40B4-BE49-F238E27FC236}">
                  <a16:creationId xmlns:a16="http://schemas.microsoft.com/office/drawing/2014/main" id="{7CF71359-F661-48DF-9018-01E22D7D3AEA}"/>
                </a:ext>
              </a:extLst>
            </p:cNvPr>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p>
          </p:txBody>
        </p:sp>
      </p:grpSp>
      <p:grpSp>
        <p:nvGrpSpPr>
          <p:cNvPr id="207" name="Group 206">
            <a:extLst>
              <a:ext uri="{FF2B5EF4-FFF2-40B4-BE49-F238E27FC236}">
                <a16:creationId xmlns:a16="http://schemas.microsoft.com/office/drawing/2014/main" id="{33A7A903-A7FD-4B6C-9683-A3F83BFC1C93}"/>
              </a:ext>
            </a:extLst>
          </p:cNvPr>
          <p:cNvGrpSpPr/>
          <p:nvPr/>
        </p:nvGrpSpPr>
        <p:grpSpPr>
          <a:xfrm>
            <a:off x="5082836" y="388484"/>
            <a:ext cx="3773618" cy="1143614"/>
            <a:chOff x="2464526" y="37507"/>
            <a:chExt cx="5036361" cy="1526295"/>
          </a:xfrm>
        </p:grpSpPr>
        <p:sp>
          <p:nvSpPr>
            <p:cNvPr id="208" name="Rounded Rectangle 246">
              <a:extLst>
                <a:ext uri="{FF2B5EF4-FFF2-40B4-BE49-F238E27FC236}">
                  <a16:creationId xmlns:a16="http://schemas.microsoft.com/office/drawing/2014/main" id="{61742072-D4ED-4DDD-9643-7527E19BA7E8}"/>
                </a:ext>
              </a:extLst>
            </p:cNvPr>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09" name="TextBox 208">
              <a:extLst>
                <a:ext uri="{FF2B5EF4-FFF2-40B4-BE49-F238E27FC236}">
                  <a16:creationId xmlns:a16="http://schemas.microsoft.com/office/drawing/2014/main" id="{C35E258E-A425-42E4-A3A2-66E017669F5B}"/>
                </a:ext>
              </a:extLst>
            </p:cNvPr>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Consulting firms</a:t>
              </a:r>
            </a:p>
          </p:txBody>
        </p:sp>
        <p:pic>
          <p:nvPicPr>
            <p:cNvPr id="210" name="Picture 4" descr="https://www.arcadis.com/images/arcadis-logo.png">
              <a:extLst>
                <a:ext uri="{FF2B5EF4-FFF2-40B4-BE49-F238E27FC236}">
                  <a16:creationId xmlns:a16="http://schemas.microsoft.com/office/drawing/2014/main" id="{456B6DC1-7D8B-487D-A904-127C193501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564B3D79-DE29-4B71-9F8B-39B83B6F4236}"/>
                </a:ext>
              </a:extLst>
            </p:cNvPr>
            <p:cNvPicPr>
              <a:picLocks noChangeAspect="1"/>
            </p:cNvPicPr>
            <p:nvPr/>
          </p:nvPicPr>
          <p:blipFill>
            <a:blip r:embed="rId6"/>
            <a:stretch>
              <a:fillRect/>
            </a:stretch>
          </p:blipFill>
          <p:spPr>
            <a:xfrm>
              <a:off x="2529762" y="712020"/>
              <a:ext cx="1570142" cy="415038"/>
            </a:xfrm>
            <a:prstGeom prst="rect">
              <a:avLst/>
            </a:prstGeom>
          </p:spPr>
        </p:pic>
        <p:pic>
          <p:nvPicPr>
            <p:cNvPr id="212" name="Picture 211">
              <a:extLst>
                <a:ext uri="{FF2B5EF4-FFF2-40B4-BE49-F238E27FC236}">
                  <a16:creationId xmlns:a16="http://schemas.microsoft.com/office/drawing/2014/main" id="{C40858FC-4EE9-4421-9C5F-8B58E4E6ADAB}"/>
                </a:ext>
              </a:extLst>
            </p:cNvPr>
            <p:cNvPicPr>
              <a:picLocks noChangeAspect="1"/>
            </p:cNvPicPr>
            <p:nvPr/>
          </p:nvPicPr>
          <p:blipFill>
            <a:blip r:embed="rId7"/>
            <a:stretch>
              <a:fillRect/>
            </a:stretch>
          </p:blipFill>
          <p:spPr>
            <a:xfrm>
              <a:off x="2582536" y="1170418"/>
              <a:ext cx="1943643" cy="304426"/>
            </a:xfrm>
            <a:prstGeom prst="rect">
              <a:avLst/>
            </a:prstGeom>
          </p:spPr>
        </p:pic>
        <p:pic>
          <p:nvPicPr>
            <p:cNvPr id="213" name="Picture 8" descr="Related image">
              <a:extLst>
                <a:ext uri="{FF2B5EF4-FFF2-40B4-BE49-F238E27FC236}">
                  <a16:creationId xmlns:a16="http://schemas.microsoft.com/office/drawing/2014/main" id="{61581778-4578-41EB-836B-F32A05447F9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0" descr="ERM">
              <a:extLst>
                <a:ext uri="{FF2B5EF4-FFF2-40B4-BE49-F238E27FC236}">
                  <a16:creationId xmlns:a16="http://schemas.microsoft.com/office/drawing/2014/main" id="{556A1F94-CCEA-4C2F-94D6-6CF3E55F7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2" descr="GHD">
              <a:extLst>
                <a:ext uri="{FF2B5EF4-FFF2-40B4-BE49-F238E27FC236}">
                  <a16:creationId xmlns:a16="http://schemas.microsoft.com/office/drawing/2014/main" id="{ADD1A4E0-3D98-4A7E-8E8D-F2703D79CF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DBAC4E8A-C8B7-4903-97A7-9B811AF7515A}"/>
                </a:ext>
              </a:extLst>
            </p:cNvPr>
            <p:cNvPicPr>
              <a:picLocks noChangeAspect="1"/>
            </p:cNvPicPr>
            <p:nvPr/>
          </p:nvPicPr>
          <p:blipFill>
            <a:blip r:embed="rId11"/>
            <a:stretch>
              <a:fillRect/>
            </a:stretch>
          </p:blipFill>
          <p:spPr>
            <a:xfrm>
              <a:off x="4131497" y="711020"/>
              <a:ext cx="1215285" cy="425350"/>
            </a:xfrm>
            <a:prstGeom prst="rect">
              <a:avLst/>
            </a:prstGeom>
          </p:spPr>
        </p:pic>
        <p:pic>
          <p:nvPicPr>
            <p:cNvPr id="217" name="Picture 14" descr="Image result for Woodard &amp; Curran logo">
              <a:extLst>
                <a:ext uri="{FF2B5EF4-FFF2-40B4-BE49-F238E27FC236}">
                  <a16:creationId xmlns:a16="http://schemas.microsoft.com/office/drawing/2014/main" id="{DFD29945-AFB3-449E-8947-D5ACF08B788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6" descr="MWH Global">
              <a:extLst>
                <a:ext uri="{FF2B5EF4-FFF2-40B4-BE49-F238E27FC236}">
                  <a16:creationId xmlns:a16="http://schemas.microsoft.com/office/drawing/2014/main" id="{421ABD06-DE88-4CA7-AF35-7753F4D1CF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9" name="Straight Arrow Connector 260">
            <a:extLst>
              <a:ext uri="{FF2B5EF4-FFF2-40B4-BE49-F238E27FC236}">
                <a16:creationId xmlns:a16="http://schemas.microsoft.com/office/drawing/2014/main" id="{758F554E-1049-4BD2-9135-53F96E0D8B9B}"/>
              </a:ext>
            </a:extLst>
          </p:cNvPr>
          <p:cNvCxnSpPr>
            <a:cxnSpLocks/>
            <a:stCxn id="208" idx="2"/>
            <a:endCxn id="188" idx="3"/>
          </p:cNvCxnSpPr>
          <p:nvPr/>
        </p:nvCxnSpPr>
        <p:spPr>
          <a:xfrm rot="5400000">
            <a:off x="5636350" y="1455691"/>
            <a:ext cx="1256889" cy="1409702"/>
          </a:xfrm>
          <a:prstGeom prst="curved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3A03EDFC-D242-49CD-B5A2-23927FD310FB}"/>
              </a:ext>
            </a:extLst>
          </p:cNvPr>
          <p:cNvSpPr txBox="1"/>
          <p:nvPr/>
        </p:nvSpPr>
        <p:spPr>
          <a:xfrm rot="19557296">
            <a:off x="5792338" y="2155975"/>
            <a:ext cx="1042273" cy="3231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graduates</a:t>
            </a:r>
          </a:p>
        </p:txBody>
      </p:sp>
      <p:sp>
        <p:nvSpPr>
          <p:cNvPr id="238" name="TextBox 237">
            <a:extLst>
              <a:ext uri="{FF2B5EF4-FFF2-40B4-BE49-F238E27FC236}">
                <a16:creationId xmlns:a16="http://schemas.microsoft.com/office/drawing/2014/main" id="{B0A6B8F8-58D9-44A4-A8B0-6AD487CF497A}"/>
              </a:ext>
            </a:extLst>
          </p:cNvPr>
          <p:cNvSpPr txBox="1"/>
          <p:nvPr/>
        </p:nvSpPr>
        <p:spPr>
          <a:xfrm>
            <a:off x="5294581" y="3096867"/>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cxnSp>
        <p:nvCxnSpPr>
          <p:cNvPr id="255" name="Straight Arrow Connector 254">
            <a:extLst>
              <a:ext uri="{FF2B5EF4-FFF2-40B4-BE49-F238E27FC236}">
                <a16:creationId xmlns:a16="http://schemas.microsoft.com/office/drawing/2014/main" id="{58958275-672B-4838-BC9B-6BC208ACAB3D}"/>
              </a:ext>
            </a:extLst>
          </p:cNvPr>
          <p:cNvCxnSpPr>
            <a:stCxn id="188" idx="2"/>
          </p:cNvCxnSpPr>
          <p:nvPr/>
        </p:nvCxnSpPr>
        <p:spPr>
          <a:xfrm>
            <a:off x="4569343" y="3749174"/>
            <a:ext cx="1" cy="1032107"/>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FINAL LOGO 2.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9447" y="4663574"/>
            <a:ext cx="6899792" cy="218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108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8A7C93-579E-4402-93EA-F8E24326D573}"/>
              </a:ext>
            </a:extLst>
          </p:cNvPr>
          <p:cNvGrpSpPr/>
          <p:nvPr/>
        </p:nvGrpSpPr>
        <p:grpSpPr>
          <a:xfrm>
            <a:off x="2048982" y="2286000"/>
            <a:ext cx="3286782" cy="2514600"/>
            <a:chOff x="3055235" y="2809498"/>
            <a:chExt cx="3286782" cy="2514600"/>
          </a:xfrm>
        </p:grpSpPr>
        <p:pic>
          <p:nvPicPr>
            <p:cNvPr id="9" name="Picture 2">
              <a:extLst>
                <a:ext uri="{FF2B5EF4-FFF2-40B4-BE49-F238E27FC236}">
                  <a16:creationId xmlns:a16="http://schemas.microsoft.com/office/drawing/2014/main" id="{4B8610F6-B4AE-42EC-BC60-FFDF4D185B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C1CC5D3A-8B78-4546-A98F-15B8EC5E7BAE}"/>
                </a:ext>
              </a:extLst>
            </p:cNvPr>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11" name="Oval 10">
              <a:extLst>
                <a:ext uri="{FF2B5EF4-FFF2-40B4-BE49-F238E27FC236}">
                  <a16:creationId xmlns:a16="http://schemas.microsoft.com/office/drawing/2014/main" id="{9754E531-F277-4CD7-8A6A-D89CDA9E6DEB}"/>
                </a:ext>
              </a:extLst>
            </p:cNvPr>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12" name="Group 28">
              <a:extLst>
                <a:ext uri="{FF2B5EF4-FFF2-40B4-BE49-F238E27FC236}">
                  <a16:creationId xmlns:a16="http://schemas.microsoft.com/office/drawing/2014/main" id="{A8D3DE9C-0344-4E36-9B66-7F38885612F3}"/>
                </a:ext>
              </a:extLst>
            </p:cNvPr>
            <p:cNvGrpSpPr>
              <a:grpSpLocks/>
            </p:cNvGrpSpPr>
            <p:nvPr/>
          </p:nvGrpSpPr>
          <p:grpSpPr bwMode="auto">
            <a:xfrm flipH="1">
              <a:off x="5290437" y="3230284"/>
              <a:ext cx="222250" cy="285750"/>
              <a:chOff x="4468" y="1156"/>
              <a:chExt cx="568" cy="808"/>
            </a:xfrm>
          </p:grpSpPr>
          <p:sp>
            <p:nvSpPr>
              <p:cNvPr id="183" name="Rectangle 29">
                <a:extLst>
                  <a:ext uri="{FF2B5EF4-FFF2-40B4-BE49-F238E27FC236}">
                    <a16:creationId xmlns:a16="http://schemas.microsoft.com/office/drawing/2014/main" id="{73B6F53B-6F20-407B-BE54-21FAB6AB27D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4" name="Rectangle 30" descr="Light horizontal">
                <a:extLst>
                  <a:ext uri="{FF2B5EF4-FFF2-40B4-BE49-F238E27FC236}">
                    <a16:creationId xmlns:a16="http://schemas.microsoft.com/office/drawing/2014/main" id="{2555D156-266E-4AF5-A416-2CABB1E41CA4}"/>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5" name="AutoShape 31" descr="Diagonal brick">
                <a:extLst>
                  <a:ext uri="{FF2B5EF4-FFF2-40B4-BE49-F238E27FC236}">
                    <a16:creationId xmlns:a16="http://schemas.microsoft.com/office/drawing/2014/main" id="{C95FFD58-B583-465E-9AE3-D857A37CD0DB}"/>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6" name="Rectangle 32">
                <a:extLst>
                  <a:ext uri="{FF2B5EF4-FFF2-40B4-BE49-F238E27FC236}">
                    <a16:creationId xmlns:a16="http://schemas.microsoft.com/office/drawing/2014/main" id="{66B57DF5-3369-411C-ADA2-75C933E257D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7" name="Line 33">
                <a:extLst>
                  <a:ext uri="{FF2B5EF4-FFF2-40B4-BE49-F238E27FC236}">
                    <a16:creationId xmlns:a16="http://schemas.microsoft.com/office/drawing/2014/main" id="{585A93E1-4D39-483D-B540-BB89D3D351AB}"/>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8" name="Line 34">
                <a:extLst>
                  <a:ext uri="{FF2B5EF4-FFF2-40B4-BE49-F238E27FC236}">
                    <a16:creationId xmlns:a16="http://schemas.microsoft.com/office/drawing/2014/main" id="{9ED56DB3-051F-4EE0-BFFB-2BCCE07075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35">
              <a:extLst>
                <a:ext uri="{FF2B5EF4-FFF2-40B4-BE49-F238E27FC236}">
                  <a16:creationId xmlns:a16="http://schemas.microsoft.com/office/drawing/2014/main" id="{F26EC81A-60BF-485D-A794-396FB287744C}"/>
                </a:ext>
              </a:extLst>
            </p:cNvPr>
            <p:cNvGrpSpPr>
              <a:grpSpLocks/>
            </p:cNvGrpSpPr>
            <p:nvPr/>
          </p:nvGrpSpPr>
          <p:grpSpPr bwMode="auto">
            <a:xfrm>
              <a:off x="4240206" y="3723689"/>
              <a:ext cx="222250" cy="285750"/>
              <a:chOff x="4468" y="1156"/>
              <a:chExt cx="568" cy="808"/>
            </a:xfrm>
          </p:grpSpPr>
          <p:sp>
            <p:nvSpPr>
              <p:cNvPr id="177" name="Rectangle 36">
                <a:extLst>
                  <a:ext uri="{FF2B5EF4-FFF2-40B4-BE49-F238E27FC236}">
                    <a16:creationId xmlns:a16="http://schemas.microsoft.com/office/drawing/2014/main" id="{37185E72-31FF-4BDE-9F29-D181CEE5C6B9}"/>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7" descr="Light horizontal">
                <a:extLst>
                  <a:ext uri="{FF2B5EF4-FFF2-40B4-BE49-F238E27FC236}">
                    <a16:creationId xmlns:a16="http://schemas.microsoft.com/office/drawing/2014/main" id="{C22050FB-9442-44CC-AA8E-CCB85198B90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8" descr="Diagonal brick">
                <a:extLst>
                  <a:ext uri="{FF2B5EF4-FFF2-40B4-BE49-F238E27FC236}">
                    <a16:creationId xmlns:a16="http://schemas.microsoft.com/office/drawing/2014/main" id="{7B07D08D-DF05-48ED-9285-67F1CF0C7BF7}"/>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9">
                <a:extLst>
                  <a:ext uri="{FF2B5EF4-FFF2-40B4-BE49-F238E27FC236}">
                    <a16:creationId xmlns:a16="http://schemas.microsoft.com/office/drawing/2014/main" id="{24B6EA05-5558-473E-8FC4-39931AE8E8B0}"/>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40">
                <a:extLst>
                  <a:ext uri="{FF2B5EF4-FFF2-40B4-BE49-F238E27FC236}">
                    <a16:creationId xmlns:a16="http://schemas.microsoft.com/office/drawing/2014/main" id="{6F621ABD-498C-4B8D-87AE-BEFFFB1DAC62}"/>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41">
                <a:extLst>
                  <a:ext uri="{FF2B5EF4-FFF2-40B4-BE49-F238E27FC236}">
                    <a16:creationId xmlns:a16="http://schemas.microsoft.com/office/drawing/2014/main" id="{2E6938D2-B6F3-4C26-84D8-2AEF13CB584C}"/>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42">
              <a:extLst>
                <a:ext uri="{FF2B5EF4-FFF2-40B4-BE49-F238E27FC236}">
                  <a16:creationId xmlns:a16="http://schemas.microsoft.com/office/drawing/2014/main" id="{4166C7DD-62FD-40AD-9BC2-52861A8BC852}"/>
                </a:ext>
              </a:extLst>
            </p:cNvPr>
            <p:cNvGrpSpPr>
              <a:grpSpLocks/>
            </p:cNvGrpSpPr>
            <p:nvPr/>
          </p:nvGrpSpPr>
          <p:grpSpPr bwMode="auto">
            <a:xfrm>
              <a:off x="4687122" y="4602314"/>
              <a:ext cx="222250" cy="285750"/>
              <a:chOff x="4468" y="1156"/>
              <a:chExt cx="568" cy="808"/>
            </a:xfrm>
          </p:grpSpPr>
          <p:sp>
            <p:nvSpPr>
              <p:cNvPr id="171" name="Rectangle 43">
                <a:extLst>
                  <a:ext uri="{FF2B5EF4-FFF2-40B4-BE49-F238E27FC236}">
                    <a16:creationId xmlns:a16="http://schemas.microsoft.com/office/drawing/2014/main" id="{072CCD73-61D2-4794-B112-8CE7BDA85D4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44" descr="Light horizontal">
                <a:extLst>
                  <a:ext uri="{FF2B5EF4-FFF2-40B4-BE49-F238E27FC236}">
                    <a16:creationId xmlns:a16="http://schemas.microsoft.com/office/drawing/2014/main" id="{5A48FDF5-5289-4B05-8E63-CE94DE729090}"/>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45" descr="Diagonal brick">
                <a:extLst>
                  <a:ext uri="{FF2B5EF4-FFF2-40B4-BE49-F238E27FC236}">
                    <a16:creationId xmlns:a16="http://schemas.microsoft.com/office/drawing/2014/main" id="{A5A2B8D0-01CE-48AE-AC55-C911655D7D32}"/>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46">
                <a:extLst>
                  <a:ext uri="{FF2B5EF4-FFF2-40B4-BE49-F238E27FC236}">
                    <a16:creationId xmlns:a16="http://schemas.microsoft.com/office/drawing/2014/main" id="{F359EC5B-6B90-4780-977A-2C108C60CD0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7">
                <a:extLst>
                  <a:ext uri="{FF2B5EF4-FFF2-40B4-BE49-F238E27FC236}">
                    <a16:creationId xmlns:a16="http://schemas.microsoft.com/office/drawing/2014/main" id="{27BBF647-C544-49AC-B945-994D8430AA1A}"/>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8">
                <a:extLst>
                  <a:ext uri="{FF2B5EF4-FFF2-40B4-BE49-F238E27FC236}">
                    <a16:creationId xmlns:a16="http://schemas.microsoft.com/office/drawing/2014/main" id="{77A4EB73-D352-4D4C-9C93-3BD44003EA3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5" name="Group 49">
              <a:extLst>
                <a:ext uri="{FF2B5EF4-FFF2-40B4-BE49-F238E27FC236}">
                  <a16:creationId xmlns:a16="http://schemas.microsoft.com/office/drawing/2014/main" id="{980E5CB5-41B7-4F85-92BA-20C7C17C3C06}"/>
                </a:ext>
              </a:extLst>
            </p:cNvPr>
            <p:cNvGrpSpPr>
              <a:grpSpLocks/>
            </p:cNvGrpSpPr>
            <p:nvPr/>
          </p:nvGrpSpPr>
          <p:grpSpPr bwMode="auto">
            <a:xfrm>
              <a:off x="4865254" y="3189260"/>
              <a:ext cx="222250" cy="285750"/>
              <a:chOff x="4468" y="1156"/>
              <a:chExt cx="568" cy="808"/>
            </a:xfrm>
          </p:grpSpPr>
          <p:sp>
            <p:nvSpPr>
              <p:cNvPr id="165" name="Rectangle 50">
                <a:extLst>
                  <a:ext uri="{FF2B5EF4-FFF2-40B4-BE49-F238E27FC236}">
                    <a16:creationId xmlns:a16="http://schemas.microsoft.com/office/drawing/2014/main" id="{4AAA9C83-ED2D-4D0D-B443-AC83390BD0E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51" descr="Light horizontal">
                <a:extLst>
                  <a:ext uri="{FF2B5EF4-FFF2-40B4-BE49-F238E27FC236}">
                    <a16:creationId xmlns:a16="http://schemas.microsoft.com/office/drawing/2014/main" id="{4DEC9834-C51E-42F4-8DC6-45963849A373}"/>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52" descr="Diagonal brick">
                <a:extLst>
                  <a:ext uri="{FF2B5EF4-FFF2-40B4-BE49-F238E27FC236}">
                    <a16:creationId xmlns:a16="http://schemas.microsoft.com/office/drawing/2014/main" id="{89C239A7-1809-4841-8B3F-63BE9787F3B4}"/>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53">
                <a:extLst>
                  <a:ext uri="{FF2B5EF4-FFF2-40B4-BE49-F238E27FC236}">
                    <a16:creationId xmlns:a16="http://schemas.microsoft.com/office/drawing/2014/main" id="{D501DC7F-C91E-4F9F-8EF6-B2FD1A8A0CF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54">
                <a:extLst>
                  <a:ext uri="{FF2B5EF4-FFF2-40B4-BE49-F238E27FC236}">
                    <a16:creationId xmlns:a16="http://schemas.microsoft.com/office/drawing/2014/main" id="{CF38CAC4-A1C8-4E58-8D30-1C79D9203EB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55">
                <a:extLst>
                  <a:ext uri="{FF2B5EF4-FFF2-40B4-BE49-F238E27FC236}">
                    <a16:creationId xmlns:a16="http://schemas.microsoft.com/office/drawing/2014/main" id="{022A8FBA-7B38-4667-B852-C951D613FC2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6" name="Group 56">
              <a:extLst>
                <a:ext uri="{FF2B5EF4-FFF2-40B4-BE49-F238E27FC236}">
                  <a16:creationId xmlns:a16="http://schemas.microsoft.com/office/drawing/2014/main" id="{A60CE43F-A548-43A2-87F6-D87B53D31B7C}"/>
                </a:ext>
              </a:extLst>
            </p:cNvPr>
            <p:cNvGrpSpPr>
              <a:grpSpLocks/>
            </p:cNvGrpSpPr>
            <p:nvPr/>
          </p:nvGrpSpPr>
          <p:grpSpPr bwMode="auto">
            <a:xfrm flipH="1">
              <a:off x="4923164" y="4296579"/>
              <a:ext cx="222250" cy="285750"/>
              <a:chOff x="4468" y="1156"/>
              <a:chExt cx="568" cy="808"/>
            </a:xfrm>
          </p:grpSpPr>
          <p:sp>
            <p:nvSpPr>
              <p:cNvPr id="159" name="Rectangle 57">
                <a:extLst>
                  <a:ext uri="{FF2B5EF4-FFF2-40B4-BE49-F238E27FC236}">
                    <a16:creationId xmlns:a16="http://schemas.microsoft.com/office/drawing/2014/main" id="{FC36BBB5-4C55-4DD1-BED8-6717A1EA05A8}"/>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8" descr="Light horizontal">
                <a:extLst>
                  <a:ext uri="{FF2B5EF4-FFF2-40B4-BE49-F238E27FC236}">
                    <a16:creationId xmlns:a16="http://schemas.microsoft.com/office/drawing/2014/main" id="{A843C25A-6A62-4312-8BB8-2E83A264ACE7}"/>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9" descr="Diagonal brick">
                <a:extLst>
                  <a:ext uri="{FF2B5EF4-FFF2-40B4-BE49-F238E27FC236}">
                    <a16:creationId xmlns:a16="http://schemas.microsoft.com/office/drawing/2014/main" id="{91B50ACE-FD60-47B6-ADE8-DB2EF800F655}"/>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60">
                <a:extLst>
                  <a:ext uri="{FF2B5EF4-FFF2-40B4-BE49-F238E27FC236}">
                    <a16:creationId xmlns:a16="http://schemas.microsoft.com/office/drawing/2014/main" id="{A6E0CD9D-E7D4-4514-A1B3-C4C346E962E6}"/>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61">
                <a:extLst>
                  <a:ext uri="{FF2B5EF4-FFF2-40B4-BE49-F238E27FC236}">
                    <a16:creationId xmlns:a16="http://schemas.microsoft.com/office/drawing/2014/main" id="{AE5CCA80-BF2F-4206-A5D2-6DBAFD81EE01}"/>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62">
                <a:extLst>
                  <a:ext uri="{FF2B5EF4-FFF2-40B4-BE49-F238E27FC236}">
                    <a16:creationId xmlns:a16="http://schemas.microsoft.com/office/drawing/2014/main" id="{D85251F8-AE59-4CB8-A5C6-084C78EAF55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7" name="Group 63">
              <a:extLst>
                <a:ext uri="{FF2B5EF4-FFF2-40B4-BE49-F238E27FC236}">
                  <a16:creationId xmlns:a16="http://schemas.microsoft.com/office/drawing/2014/main" id="{625712FB-C75B-4ED4-AB29-A0ED22B2695D}"/>
                </a:ext>
              </a:extLst>
            </p:cNvPr>
            <p:cNvGrpSpPr>
              <a:grpSpLocks/>
            </p:cNvGrpSpPr>
            <p:nvPr/>
          </p:nvGrpSpPr>
          <p:grpSpPr bwMode="auto">
            <a:xfrm flipH="1">
              <a:off x="4415054" y="4187655"/>
              <a:ext cx="222250" cy="285750"/>
              <a:chOff x="4468" y="1156"/>
              <a:chExt cx="568" cy="808"/>
            </a:xfrm>
          </p:grpSpPr>
          <p:sp>
            <p:nvSpPr>
              <p:cNvPr id="153" name="Rectangle 64">
                <a:extLst>
                  <a:ext uri="{FF2B5EF4-FFF2-40B4-BE49-F238E27FC236}">
                    <a16:creationId xmlns:a16="http://schemas.microsoft.com/office/drawing/2014/main" id="{6F17D086-71CF-40D3-B7E2-86073071AC1B}"/>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65" descr="Light horizontal">
                <a:extLst>
                  <a:ext uri="{FF2B5EF4-FFF2-40B4-BE49-F238E27FC236}">
                    <a16:creationId xmlns:a16="http://schemas.microsoft.com/office/drawing/2014/main" id="{DFBDAA60-F47F-41F9-8989-88F0E8BD3A1C}"/>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66" descr="Diagonal brick">
                <a:extLst>
                  <a:ext uri="{FF2B5EF4-FFF2-40B4-BE49-F238E27FC236}">
                    <a16:creationId xmlns:a16="http://schemas.microsoft.com/office/drawing/2014/main" id="{956AACAC-4D88-4389-94C7-6431475C5750}"/>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7">
                <a:extLst>
                  <a:ext uri="{FF2B5EF4-FFF2-40B4-BE49-F238E27FC236}">
                    <a16:creationId xmlns:a16="http://schemas.microsoft.com/office/drawing/2014/main" id="{CF06C61E-B6DA-4754-A134-81B4D112385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8">
                <a:extLst>
                  <a:ext uri="{FF2B5EF4-FFF2-40B4-BE49-F238E27FC236}">
                    <a16:creationId xmlns:a16="http://schemas.microsoft.com/office/drawing/2014/main" id="{5C70552A-9A91-4B92-8C8E-0CC1BAE7A695}"/>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9">
                <a:extLst>
                  <a:ext uri="{FF2B5EF4-FFF2-40B4-BE49-F238E27FC236}">
                    <a16:creationId xmlns:a16="http://schemas.microsoft.com/office/drawing/2014/main" id="{B9AB319A-30F2-4420-A74D-BA022F7161AA}"/>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8" name="Group 70">
              <a:extLst>
                <a:ext uri="{FF2B5EF4-FFF2-40B4-BE49-F238E27FC236}">
                  <a16:creationId xmlns:a16="http://schemas.microsoft.com/office/drawing/2014/main" id="{382918E1-21FE-409F-9C1E-95766EE45531}"/>
                </a:ext>
              </a:extLst>
            </p:cNvPr>
            <p:cNvGrpSpPr>
              <a:grpSpLocks/>
            </p:cNvGrpSpPr>
            <p:nvPr/>
          </p:nvGrpSpPr>
          <p:grpSpPr bwMode="auto">
            <a:xfrm>
              <a:off x="3934710" y="4488613"/>
              <a:ext cx="222250" cy="285750"/>
              <a:chOff x="4468" y="1156"/>
              <a:chExt cx="568" cy="808"/>
            </a:xfrm>
          </p:grpSpPr>
          <p:sp>
            <p:nvSpPr>
              <p:cNvPr id="147" name="Rectangle 71">
                <a:extLst>
                  <a:ext uri="{FF2B5EF4-FFF2-40B4-BE49-F238E27FC236}">
                    <a16:creationId xmlns:a16="http://schemas.microsoft.com/office/drawing/2014/main" id="{BEDC1937-B5E9-4197-AF0A-EB24CC549B3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72" descr="Light horizontal">
                <a:extLst>
                  <a:ext uri="{FF2B5EF4-FFF2-40B4-BE49-F238E27FC236}">
                    <a16:creationId xmlns:a16="http://schemas.microsoft.com/office/drawing/2014/main" id="{5FB57070-D8E2-452F-AB62-F24F5DEF669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73" descr="Diagonal brick">
                <a:extLst>
                  <a:ext uri="{FF2B5EF4-FFF2-40B4-BE49-F238E27FC236}">
                    <a16:creationId xmlns:a16="http://schemas.microsoft.com/office/drawing/2014/main" id="{BA09F702-0871-4DE2-BF84-EFE96C27C82D}"/>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74">
                <a:extLst>
                  <a:ext uri="{FF2B5EF4-FFF2-40B4-BE49-F238E27FC236}">
                    <a16:creationId xmlns:a16="http://schemas.microsoft.com/office/drawing/2014/main" id="{60727271-FF1B-4E92-87B1-F803DF9F565E}"/>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75">
                <a:extLst>
                  <a:ext uri="{FF2B5EF4-FFF2-40B4-BE49-F238E27FC236}">
                    <a16:creationId xmlns:a16="http://schemas.microsoft.com/office/drawing/2014/main" id="{F999E0B5-547A-4EF7-88BA-23862910F20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76">
                <a:extLst>
                  <a:ext uri="{FF2B5EF4-FFF2-40B4-BE49-F238E27FC236}">
                    <a16:creationId xmlns:a16="http://schemas.microsoft.com/office/drawing/2014/main" id="{970C4458-CE17-494E-AAD3-3CC505AE4CD0}"/>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9" name="Group 77">
              <a:extLst>
                <a:ext uri="{FF2B5EF4-FFF2-40B4-BE49-F238E27FC236}">
                  <a16:creationId xmlns:a16="http://schemas.microsoft.com/office/drawing/2014/main" id="{6E746672-8072-4B2C-B9BF-87D5916C8726}"/>
                </a:ext>
              </a:extLst>
            </p:cNvPr>
            <p:cNvGrpSpPr>
              <a:grpSpLocks/>
            </p:cNvGrpSpPr>
            <p:nvPr/>
          </p:nvGrpSpPr>
          <p:grpSpPr bwMode="auto">
            <a:xfrm>
              <a:off x="4884035" y="3672764"/>
              <a:ext cx="222250" cy="285750"/>
              <a:chOff x="4468" y="1156"/>
              <a:chExt cx="568" cy="808"/>
            </a:xfrm>
          </p:grpSpPr>
          <p:sp>
            <p:nvSpPr>
              <p:cNvPr id="141" name="Rectangle 78">
                <a:extLst>
                  <a:ext uri="{FF2B5EF4-FFF2-40B4-BE49-F238E27FC236}">
                    <a16:creationId xmlns:a16="http://schemas.microsoft.com/office/drawing/2014/main" id="{03CBB3A8-64A4-491D-AE5D-BD5D778F4FE5}"/>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9" descr="Light horizontal">
                <a:extLst>
                  <a:ext uri="{FF2B5EF4-FFF2-40B4-BE49-F238E27FC236}">
                    <a16:creationId xmlns:a16="http://schemas.microsoft.com/office/drawing/2014/main" id="{16C25514-C8E4-4E31-A74D-3B0E65372DB5}"/>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80" descr="Diagonal brick">
                <a:extLst>
                  <a:ext uri="{FF2B5EF4-FFF2-40B4-BE49-F238E27FC236}">
                    <a16:creationId xmlns:a16="http://schemas.microsoft.com/office/drawing/2014/main" id="{70DD0D71-BD5F-48CB-975C-9A2EDEBF11C9}"/>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81">
                <a:extLst>
                  <a:ext uri="{FF2B5EF4-FFF2-40B4-BE49-F238E27FC236}">
                    <a16:creationId xmlns:a16="http://schemas.microsoft.com/office/drawing/2014/main" id="{E26C2F66-0CA7-4C8F-AFB5-F10286EE6CCC}"/>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82">
                <a:extLst>
                  <a:ext uri="{FF2B5EF4-FFF2-40B4-BE49-F238E27FC236}">
                    <a16:creationId xmlns:a16="http://schemas.microsoft.com/office/drawing/2014/main" id="{F0229B5A-C6F6-4EDE-A3D1-B9F873187716}"/>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83">
                <a:extLst>
                  <a:ext uri="{FF2B5EF4-FFF2-40B4-BE49-F238E27FC236}">
                    <a16:creationId xmlns:a16="http://schemas.microsoft.com/office/drawing/2014/main" id="{35E9AAF2-0C13-4562-AD8F-FB635C53DA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20" name="Picture 2" descr="http://christopherteh.com/blog/wp-content/uploads/2012/06/tap-water.jpg">
              <a:extLst>
                <a:ext uri="{FF2B5EF4-FFF2-40B4-BE49-F238E27FC236}">
                  <a16:creationId xmlns:a16="http://schemas.microsoft.com/office/drawing/2014/main" id="{1BB19AEF-772C-48FB-8158-77C5B5FA4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A10100B-CCB7-4EAD-B607-2D782011EDD4}"/>
                </a:ext>
              </a:extLst>
            </p:cNvPr>
            <p:cNvGrpSpPr/>
            <p:nvPr/>
          </p:nvGrpSpPr>
          <p:grpSpPr>
            <a:xfrm>
              <a:off x="5531246" y="4160498"/>
              <a:ext cx="603084" cy="336953"/>
              <a:chOff x="3065417" y="4057143"/>
              <a:chExt cx="603084" cy="336953"/>
            </a:xfrm>
          </p:grpSpPr>
          <p:grpSp>
            <p:nvGrpSpPr>
              <p:cNvPr id="106" name="Group 105">
                <a:extLst>
                  <a:ext uri="{FF2B5EF4-FFF2-40B4-BE49-F238E27FC236}">
                    <a16:creationId xmlns:a16="http://schemas.microsoft.com/office/drawing/2014/main" id="{8212A71A-5295-4E65-913D-BB89CC61FCAC}"/>
                  </a:ext>
                </a:extLst>
              </p:cNvPr>
              <p:cNvGrpSpPr/>
              <p:nvPr/>
            </p:nvGrpSpPr>
            <p:grpSpPr>
              <a:xfrm>
                <a:off x="3065417" y="4057143"/>
                <a:ext cx="99060" cy="336953"/>
                <a:chOff x="2209800" y="1583474"/>
                <a:chExt cx="990600" cy="3369526"/>
              </a:xfrm>
              <a:solidFill>
                <a:srgbClr val="00B050"/>
              </a:solidFill>
            </p:grpSpPr>
            <p:cxnSp>
              <p:nvCxnSpPr>
                <p:cNvPr id="135" name="Straight Connector 134">
                  <a:extLst>
                    <a:ext uri="{FF2B5EF4-FFF2-40B4-BE49-F238E27FC236}">
                      <a16:creationId xmlns:a16="http://schemas.microsoft.com/office/drawing/2014/main" id="{62A96119-85B8-44D9-906F-0B5CDD9DE5D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209234-42AC-4319-8100-1BDBC14F2DA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3D4CE24-1862-4EAA-A18F-C457A76DCCE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2BAD036-CD82-4FA7-8AED-817EA01308C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0C19A3A-745F-4D84-BBD6-76AACCB3B0B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40" name="Smiley Face 139">
                  <a:extLst>
                    <a:ext uri="{FF2B5EF4-FFF2-40B4-BE49-F238E27FC236}">
                      <a16:creationId xmlns:a16="http://schemas.microsoft.com/office/drawing/2014/main" id="{DC59C184-1F2E-4BFD-8354-8ABBA2178C90}"/>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7" name="Group 106">
                <a:extLst>
                  <a:ext uri="{FF2B5EF4-FFF2-40B4-BE49-F238E27FC236}">
                    <a16:creationId xmlns:a16="http://schemas.microsoft.com/office/drawing/2014/main" id="{63CF5D90-CD87-4702-A5DC-8241446A0D94}"/>
                  </a:ext>
                </a:extLst>
              </p:cNvPr>
              <p:cNvGrpSpPr/>
              <p:nvPr/>
            </p:nvGrpSpPr>
            <p:grpSpPr>
              <a:xfrm>
                <a:off x="3191423" y="4057143"/>
                <a:ext cx="99060" cy="336953"/>
                <a:chOff x="2209800" y="1583474"/>
                <a:chExt cx="990600" cy="3369526"/>
              </a:xfrm>
              <a:solidFill>
                <a:srgbClr val="00B050"/>
              </a:solidFill>
            </p:grpSpPr>
            <p:cxnSp>
              <p:nvCxnSpPr>
                <p:cNvPr id="129" name="Straight Connector 128">
                  <a:extLst>
                    <a:ext uri="{FF2B5EF4-FFF2-40B4-BE49-F238E27FC236}">
                      <a16:creationId xmlns:a16="http://schemas.microsoft.com/office/drawing/2014/main" id="{9448DD36-A9C7-4B4C-B1F2-0AC2E3F57C7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BED89C-8C50-4955-97C0-076A3DB6A186}"/>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57300F-0D61-4B59-9BD0-39CB8A70CD53}"/>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289998B-C119-42ED-B786-942E6CE1F404}"/>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5A1957-04A2-46EA-9B23-267A60A17FA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a:extLst>
                    <a:ext uri="{FF2B5EF4-FFF2-40B4-BE49-F238E27FC236}">
                      <a16:creationId xmlns:a16="http://schemas.microsoft.com/office/drawing/2014/main" id="{C9FD2015-D6BB-45DC-85CC-2A78B37F7F3F}"/>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8" name="Group 107">
                <a:extLst>
                  <a:ext uri="{FF2B5EF4-FFF2-40B4-BE49-F238E27FC236}">
                    <a16:creationId xmlns:a16="http://schemas.microsoft.com/office/drawing/2014/main" id="{74051422-C312-4A85-8E09-5B1E8A8F36A2}"/>
                  </a:ext>
                </a:extLst>
              </p:cNvPr>
              <p:cNvGrpSpPr/>
              <p:nvPr/>
            </p:nvGrpSpPr>
            <p:grpSpPr>
              <a:xfrm>
                <a:off x="3317429" y="4057143"/>
                <a:ext cx="99060" cy="336953"/>
                <a:chOff x="2209800" y="1583474"/>
                <a:chExt cx="990600" cy="3369526"/>
              </a:xfrm>
              <a:solidFill>
                <a:srgbClr val="00B050"/>
              </a:solidFill>
            </p:grpSpPr>
            <p:cxnSp>
              <p:nvCxnSpPr>
                <p:cNvPr id="123" name="Straight Connector 122">
                  <a:extLst>
                    <a:ext uri="{FF2B5EF4-FFF2-40B4-BE49-F238E27FC236}">
                      <a16:creationId xmlns:a16="http://schemas.microsoft.com/office/drawing/2014/main" id="{A4D30433-AFEA-40C8-8256-CCBD242DFF7A}"/>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E5EF11-53D0-4274-8961-76C8691633B1}"/>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9E1FC9-BB10-4E93-8A5C-D480F37390E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5A829AC-A5D2-40F7-8E0C-53C109BE509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91B9C05-13B6-4FB5-9F8C-116CBE6DC73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a:extLst>
                    <a:ext uri="{FF2B5EF4-FFF2-40B4-BE49-F238E27FC236}">
                      <a16:creationId xmlns:a16="http://schemas.microsoft.com/office/drawing/2014/main" id="{AD77850F-9EA5-4534-8985-1C58314124E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9" name="Group 108">
                <a:extLst>
                  <a:ext uri="{FF2B5EF4-FFF2-40B4-BE49-F238E27FC236}">
                    <a16:creationId xmlns:a16="http://schemas.microsoft.com/office/drawing/2014/main" id="{3CE4113F-9793-496C-8160-128278CBAFCD}"/>
                  </a:ext>
                </a:extLst>
              </p:cNvPr>
              <p:cNvGrpSpPr/>
              <p:nvPr/>
            </p:nvGrpSpPr>
            <p:grpSpPr>
              <a:xfrm>
                <a:off x="3443435" y="4057143"/>
                <a:ext cx="99060" cy="336953"/>
                <a:chOff x="2209800" y="1583474"/>
                <a:chExt cx="990600" cy="3369526"/>
              </a:xfrm>
              <a:solidFill>
                <a:srgbClr val="00B050"/>
              </a:solidFill>
            </p:grpSpPr>
            <p:cxnSp>
              <p:nvCxnSpPr>
                <p:cNvPr id="117" name="Straight Connector 116">
                  <a:extLst>
                    <a:ext uri="{FF2B5EF4-FFF2-40B4-BE49-F238E27FC236}">
                      <a16:creationId xmlns:a16="http://schemas.microsoft.com/office/drawing/2014/main" id="{67B2F9FF-9076-421A-99CA-E9E8B7E8A8B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412D7C9-EF94-477F-B5B5-0BDF01A9520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0907BE-117E-467F-9746-B35288CBFADE}"/>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F4BF62-FF94-4E56-BB60-FDCFFF69398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D10BE9-173F-4D9A-9C3C-ED85429A45E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DA880E60-6E75-4620-89E8-A4BBB46C1137}"/>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10" name="Group 109">
                <a:extLst>
                  <a:ext uri="{FF2B5EF4-FFF2-40B4-BE49-F238E27FC236}">
                    <a16:creationId xmlns:a16="http://schemas.microsoft.com/office/drawing/2014/main" id="{12C85E5B-C90D-4028-9F48-311832D2DB79}"/>
                  </a:ext>
                </a:extLst>
              </p:cNvPr>
              <p:cNvGrpSpPr/>
              <p:nvPr/>
            </p:nvGrpSpPr>
            <p:grpSpPr>
              <a:xfrm>
                <a:off x="3569441" y="4057143"/>
                <a:ext cx="99060" cy="336953"/>
                <a:chOff x="2209800" y="1583474"/>
                <a:chExt cx="990600" cy="3369526"/>
              </a:xfrm>
              <a:solidFill>
                <a:srgbClr val="00B050"/>
              </a:solidFill>
            </p:grpSpPr>
            <p:cxnSp>
              <p:nvCxnSpPr>
                <p:cNvPr id="111" name="Straight Connector 110">
                  <a:extLst>
                    <a:ext uri="{FF2B5EF4-FFF2-40B4-BE49-F238E27FC236}">
                      <a16:creationId xmlns:a16="http://schemas.microsoft.com/office/drawing/2014/main" id="{D304E5E6-C8D3-4A0B-9326-5BAA25AB9B4D}"/>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20AD1C-550F-4A70-8A67-04E10001A1D0}"/>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E1C0A-75D5-4FB1-9449-7D82F19771F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DAC69-BAD7-4E22-A635-DFC3AC7C036D}"/>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90A98E-669B-4D0C-BC0C-D19D7D38551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a:extLst>
                    <a:ext uri="{FF2B5EF4-FFF2-40B4-BE49-F238E27FC236}">
                      <a16:creationId xmlns:a16="http://schemas.microsoft.com/office/drawing/2014/main" id="{C415A4D5-5FFB-4E9F-8545-C192D15FA19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2" name="Group 21">
              <a:extLst>
                <a:ext uri="{FF2B5EF4-FFF2-40B4-BE49-F238E27FC236}">
                  <a16:creationId xmlns:a16="http://schemas.microsoft.com/office/drawing/2014/main" id="{50DF9A9D-E63E-49EC-AB54-A84E7B20A5CD}"/>
                </a:ext>
              </a:extLst>
            </p:cNvPr>
            <p:cNvGrpSpPr>
              <a:grpSpLocks noChangeAspect="1"/>
            </p:cNvGrpSpPr>
            <p:nvPr/>
          </p:nvGrpSpPr>
          <p:grpSpPr>
            <a:xfrm>
              <a:off x="4657044" y="4269702"/>
              <a:ext cx="49530" cy="168477"/>
              <a:chOff x="2209800" y="1583474"/>
              <a:chExt cx="990600" cy="3369526"/>
            </a:xfrm>
            <a:solidFill>
              <a:srgbClr val="00B050"/>
            </a:solidFill>
          </p:grpSpPr>
          <p:cxnSp>
            <p:nvCxnSpPr>
              <p:cNvPr id="100" name="Straight Connector 99">
                <a:extLst>
                  <a:ext uri="{FF2B5EF4-FFF2-40B4-BE49-F238E27FC236}">
                    <a16:creationId xmlns:a16="http://schemas.microsoft.com/office/drawing/2014/main" id="{C09A7774-AD81-4711-8675-A96DAB66233B}"/>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D25BF08-ED9C-4C47-B68A-57BCAD7C5CB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808B2B-9029-42AC-A488-8E421D7AC0B5}"/>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CC025E-99AC-4C4D-93F2-8CD71D2D1DB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C3058A-141A-450D-98BE-8BA3F67BFB0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5" name="Smiley Face 104">
                <a:extLst>
                  <a:ext uri="{FF2B5EF4-FFF2-40B4-BE49-F238E27FC236}">
                    <a16:creationId xmlns:a16="http://schemas.microsoft.com/office/drawing/2014/main" id="{18A64EF0-EA9E-4FAC-A91D-4200F3D0C14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a:extLst>
                <a:ext uri="{FF2B5EF4-FFF2-40B4-BE49-F238E27FC236}">
                  <a16:creationId xmlns:a16="http://schemas.microsoft.com/office/drawing/2014/main" id="{F6ECC48A-3F8E-4EE9-AFCC-DCF16BDF1776}"/>
                </a:ext>
              </a:extLst>
            </p:cNvPr>
            <p:cNvGrpSpPr>
              <a:grpSpLocks noChangeAspect="1"/>
            </p:cNvGrpSpPr>
            <p:nvPr/>
          </p:nvGrpSpPr>
          <p:grpSpPr>
            <a:xfrm>
              <a:off x="4815724" y="3401957"/>
              <a:ext cx="49530" cy="168477"/>
              <a:chOff x="2209800" y="1583474"/>
              <a:chExt cx="990600" cy="3369526"/>
            </a:xfrm>
            <a:solidFill>
              <a:srgbClr val="00B050"/>
            </a:solidFill>
          </p:grpSpPr>
          <p:cxnSp>
            <p:nvCxnSpPr>
              <p:cNvPr id="94" name="Straight Connector 93">
                <a:extLst>
                  <a:ext uri="{FF2B5EF4-FFF2-40B4-BE49-F238E27FC236}">
                    <a16:creationId xmlns:a16="http://schemas.microsoft.com/office/drawing/2014/main" id="{9CCBFD08-2887-4041-9F1E-945AAB83FA4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DB9AA7-A34B-46D8-8CF9-5A99060674D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8A4043-34EA-4D65-8E5E-A607B0A97300}"/>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2DFB2-6BF6-427B-B3D1-A8F9B9CD6E5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376E28-A855-498D-91EE-4CA15563BFEF}"/>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9" name="Smiley Face 98">
                <a:extLst>
                  <a:ext uri="{FF2B5EF4-FFF2-40B4-BE49-F238E27FC236}">
                    <a16:creationId xmlns:a16="http://schemas.microsoft.com/office/drawing/2014/main" id="{A803D4C9-12FB-42E3-9424-64D82AF7415A}"/>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a:extLst>
                <a:ext uri="{FF2B5EF4-FFF2-40B4-BE49-F238E27FC236}">
                  <a16:creationId xmlns:a16="http://schemas.microsoft.com/office/drawing/2014/main" id="{F06B33F2-48D8-4D27-9AD3-B1C8C0D0C814}"/>
                </a:ext>
              </a:extLst>
            </p:cNvPr>
            <p:cNvGrpSpPr>
              <a:grpSpLocks noChangeAspect="1"/>
            </p:cNvGrpSpPr>
            <p:nvPr/>
          </p:nvGrpSpPr>
          <p:grpSpPr>
            <a:xfrm>
              <a:off x="4920887" y="4803515"/>
              <a:ext cx="49530" cy="168477"/>
              <a:chOff x="2209800" y="1583474"/>
              <a:chExt cx="990600" cy="3369526"/>
            </a:xfrm>
            <a:solidFill>
              <a:srgbClr val="00B050"/>
            </a:solidFill>
          </p:grpSpPr>
          <p:cxnSp>
            <p:nvCxnSpPr>
              <p:cNvPr id="88" name="Straight Connector 87">
                <a:extLst>
                  <a:ext uri="{FF2B5EF4-FFF2-40B4-BE49-F238E27FC236}">
                    <a16:creationId xmlns:a16="http://schemas.microsoft.com/office/drawing/2014/main" id="{3513F9EE-A6E6-4B86-97CB-98D5496D36E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297661-2976-4765-89AF-591135C7CEFB}"/>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CD26-84D7-4197-AFF1-B0A6D9350D1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66D05-0D78-45BA-9D45-D0111C8C2CB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0E3A01-56E7-4D28-89E6-F2914271CAB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3" name="Smiley Face 92">
                <a:extLst>
                  <a:ext uri="{FF2B5EF4-FFF2-40B4-BE49-F238E27FC236}">
                    <a16:creationId xmlns:a16="http://schemas.microsoft.com/office/drawing/2014/main" id="{918E8A4D-BC9D-45D9-9317-EFE94EAE1224}"/>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a:extLst>
                <a:ext uri="{FF2B5EF4-FFF2-40B4-BE49-F238E27FC236}">
                  <a16:creationId xmlns:a16="http://schemas.microsoft.com/office/drawing/2014/main" id="{36EA1085-BE99-4535-99BE-187F5D73F46F}"/>
                </a:ext>
              </a:extLst>
            </p:cNvPr>
            <p:cNvGrpSpPr>
              <a:grpSpLocks noChangeAspect="1"/>
            </p:cNvGrpSpPr>
            <p:nvPr/>
          </p:nvGrpSpPr>
          <p:grpSpPr>
            <a:xfrm>
              <a:off x="4707028" y="4799705"/>
              <a:ext cx="49530" cy="168477"/>
              <a:chOff x="2209800" y="1583474"/>
              <a:chExt cx="990600" cy="3369526"/>
            </a:xfrm>
            <a:solidFill>
              <a:srgbClr val="00B050"/>
            </a:solidFill>
          </p:grpSpPr>
          <p:cxnSp>
            <p:nvCxnSpPr>
              <p:cNvPr id="82" name="Straight Connector 81">
                <a:extLst>
                  <a:ext uri="{FF2B5EF4-FFF2-40B4-BE49-F238E27FC236}">
                    <a16:creationId xmlns:a16="http://schemas.microsoft.com/office/drawing/2014/main" id="{56149A05-08CC-4E18-A29B-F5688C079F7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0934B8-7C25-46C7-B621-D7531FB4A127}"/>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48A43E-67D7-42ED-8DF7-12C437F729B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BD4925-531B-4BEA-B433-0FA19B16047E}"/>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5DE2A6-183D-4453-BE79-B8B53E161C7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Smiley Face 86">
                <a:extLst>
                  <a:ext uri="{FF2B5EF4-FFF2-40B4-BE49-F238E27FC236}">
                    <a16:creationId xmlns:a16="http://schemas.microsoft.com/office/drawing/2014/main" id="{F67EFECD-C008-4B2A-8ACD-5BA9D82BE13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a:extLst>
                <a:ext uri="{FF2B5EF4-FFF2-40B4-BE49-F238E27FC236}">
                  <a16:creationId xmlns:a16="http://schemas.microsoft.com/office/drawing/2014/main" id="{BF8451A8-DFD9-46B3-A8B3-4E438B297791}"/>
                </a:ext>
              </a:extLst>
            </p:cNvPr>
            <p:cNvGrpSpPr>
              <a:grpSpLocks noChangeAspect="1"/>
            </p:cNvGrpSpPr>
            <p:nvPr/>
          </p:nvGrpSpPr>
          <p:grpSpPr>
            <a:xfrm>
              <a:off x="4258988" y="4740170"/>
              <a:ext cx="49530" cy="168477"/>
              <a:chOff x="2209800" y="1583474"/>
              <a:chExt cx="990600" cy="3369526"/>
            </a:xfrm>
            <a:solidFill>
              <a:srgbClr val="00B050"/>
            </a:solidFill>
          </p:grpSpPr>
          <p:cxnSp>
            <p:nvCxnSpPr>
              <p:cNvPr id="76" name="Straight Connector 75">
                <a:extLst>
                  <a:ext uri="{FF2B5EF4-FFF2-40B4-BE49-F238E27FC236}">
                    <a16:creationId xmlns:a16="http://schemas.microsoft.com/office/drawing/2014/main" id="{23D48457-C5D8-4B92-9C5E-0190F5767D39}"/>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39D35B-76A5-4E62-966F-3815130D06A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BBA429-DECC-4846-B7AA-E30D59CC464D}"/>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CDB44-71FF-4B38-BE06-AC5394B66FFA}"/>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D36E5B-BF65-4C00-8A91-74E01747746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1" name="Smiley Face 80">
                <a:extLst>
                  <a:ext uri="{FF2B5EF4-FFF2-40B4-BE49-F238E27FC236}">
                    <a16:creationId xmlns:a16="http://schemas.microsoft.com/office/drawing/2014/main" id="{C84C70B2-E23E-4F2A-ACCC-D631FFEAB87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a:extLst>
                <a:ext uri="{FF2B5EF4-FFF2-40B4-BE49-F238E27FC236}">
                  <a16:creationId xmlns:a16="http://schemas.microsoft.com/office/drawing/2014/main" id="{C44E4D87-0A3D-4010-9FF2-CCAF3D2AFF87}"/>
                </a:ext>
              </a:extLst>
            </p:cNvPr>
            <p:cNvGrpSpPr>
              <a:grpSpLocks noChangeAspect="1"/>
            </p:cNvGrpSpPr>
            <p:nvPr/>
          </p:nvGrpSpPr>
          <p:grpSpPr>
            <a:xfrm>
              <a:off x="4409071" y="4814837"/>
              <a:ext cx="49530" cy="168477"/>
              <a:chOff x="2209800" y="1583474"/>
              <a:chExt cx="990600" cy="3369526"/>
            </a:xfrm>
            <a:solidFill>
              <a:srgbClr val="00B050"/>
            </a:solidFill>
          </p:grpSpPr>
          <p:cxnSp>
            <p:nvCxnSpPr>
              <p:cNvPr id="70" name="Straight Connector 69">
                <a:extLst>
                  <a:ext uri="{FF2B5EF4-FFF2-40B4-BE49-F238E27FC236}">
                    <a16:creationId xmlns:a16="http://schemas.microsoft.com/office/drawing/2014/main" id="{F8C5CB48-514F-4D56-A2C1-2E3573CA0E34}"/>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84898E-E85F-4F29-9192-A4E6133D33D2}"/>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BAD462-CC52-4E3B-9EF2-E36875E7FF9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F9A809-A80B-4E41-858D-CFE61669204F}"/>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FF972D-84F5-4B86-91BD-8D6C259831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5" name="Smiley Face 74">
                <a:extLst>
                  <a:ext uri="{FF2B5EF4-FFF2-40B4-BE49-F238E27FC236}">
                    <a16:creationId xmlns:a16="http://schemas.microsoft.com/office/drawing/2014/main" id="{D63FC452-D929-4087-BBE8-15204EDCAB9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a:extLst>
                <a:ext uri="{FF2B5EF4-FFF2-40B4-BE49-F238E27FC236}">
                  <a16:creationId xmlns:a16="http://schemas.microsoft.com/office/drawing/2014/main" id="{F531616C-37F0-4499-A1E2-62D3127CAD0D}"/>
                </a:ext>
              </a:extLst>
            </p:cNvPr>
            <p:cNvGrpSpPr>
              <a:grpSpLocks noChangeAspect="1"/>
            </p:cNvGrpSpPr>
            <p:nvPr/>
          </p:nvGrpSpPr>
          <p:grpSpPr>
            <a:xfrm>
              <a:off x="5145414" y="4142405"/>
              <a:ext cx="49530" cy="168477"/>
              <a:chOff x="2209800" y="1583474"/>
              <a:chExt cx="990600" cy="3369526"/>
            </a:xfrm>
            <a:solidFill>
              <a:srgbClr val="00B050"/>
            </a:solidFill>
          </p:grpSpPr>
          <p:cxnSp>
            <p:nvCxnSpPr>
              <p:cNvPr id="64" name="Straight Connector 63">
                <a:extLst>
                  <a:ext uri="{FF2B5EF4-FFF2-40B4-BE49-F238E27FC236}">
                    <a16:creationId xmlns:a16="http://schemas.microsoft.com/office/drawing/2014/main" id="{5BB7CCD1-43BE-41D2-84B8-579C4EF9946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44275-E101-4ED4-9F6E-D8AB65CCDF0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0FC42-290E-488F-8F4C-12C929476616}"/>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DDE641-ECAA-4A54-BB82-F571A0E4FE99}"/>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C7667F-46E4-4010-8B20-C06A109AB84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9" name="Smiley Face 68">
                <a:extLst>
                  <a:ext uri="{FF2B5EF4-FFF2-40B4-BE49-F238E27FC236}">
                    <a16:creationId xmlns:a16="http://schemas.microsoft.com/office/drawing/2014/main" id="{3EE5C320-4716-42B8-892C-FCD5B058B163}"/>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a:extLst>
                <a:ext uri="{FF2B5EF4-FFF2-40B4-BE49-F238E27FC236}">
                  <a16:creationId xmlns:a16="http://schemas.microsoft.com/office/drawing/2014/main" id="{440F61E0-FD5E-43FF-9114-539822D9D1A1}"/>
                </a:ext>
              </a:extLst>
            </p:cNvPr>
            <p:cNvGrpSpPr>
              <a:grpSpLocks noChangeAspect="1"/>
            </p:cNvGrpSpPr>
            <p:nvPr/>
          </p:nvGrpSpPr>
          <p:grpSpPr>
            <a:xfrm>
              <a:off x="5134936" y="3670647"/>
              <a:ext cx="49530" cy="168477"/>
              <a:chOff x="2209800" y="1583474"/>
              <a:chExt cx="990600" cy="3369526"/>
            </a:xfrm>
            <a:solidFill>
              <a:srgbClr val="00B050"/>
            </a:solidFill>
          </p:grpSpPr>
          <p:cxnSp>
            <p:nvCxnSpPr>
              <p:cNvPr id="58" name="Straight Connector 57">
                <a:extLst>
                  <a:ext uri="{FF2B5EF4-FFF2-40B4-BE49-F238E27FC236}">
                    <a16:creationId xmlns:a16="http://schemas.microsoft.com/office/drawing/2014/main" id="{8852FD08-4BAD-4B6F-863D-32BDE1529D62}"/>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C68C72-94B7-46EA-8139-A5CA1C5AC6FA}"/>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6D6296-777A-45C3-99D1-0227028FC63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09EF0-2762-4A7B-9E8B-9766C9D0797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7DE6B-A0AF-472C-B063-16AF3476A73A}"/>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6314AB6C-E031-48C8-B750-E9AE5C11992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a:extLst>
                <a:ext uri="{FF2B5EF4-FFF2-40B4-BE49-F238E27FC236}">
                  <a16:creationId xmlns:a16="http://schemas.microsoft.com/office/drawing/2014/main" id="{E843233D-A713-4988-9D5B-56454602CDD5}"/>
                </a:ext>
              </a:extLst>
            </p:cNvPr>
            <p:cNvGrpSpPr>
              <a:grpSpLocks noChangeAspect="1"/>
            </p:cNvGrpSpPr>
            <p:nvPr/>
          </p:nvGrpSpPr>
          <p:grpSpPr>
            <a:xfrm>
              <a:off x="4539887" y="3782720"/>
              <a:ext cx="49530" cy="168477"/>
              <a:chOff x="2209800" y="1583474"/>
              <a:chExt cx="990600" cy="3369526"/>
            </a:xfrm>
            <a:solidFill>
              <a:srgbClr val="00B050"/>
            </a:solidFill>
          </p:grpSpPr>
          <p:cxnSp>
            <p:nvCxnSpPr>
              <p:cNvPr id="52" name="Straight Connector 51">
                <a:extLst>
                  <a:ext uri="{FF2B5EF4-FFF2-40B4-BE49-F238E27FC236}">
                    <a16:creationId xmlns:a16="http://schemas.microsoft.com/office/drawing/2014/main" id="{A8A54660-BCBF-4729-81CF-75E483FE9AF8}"/>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0CC97-E8AF-42FA-9B4A-F086ABC7D95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032A72-718F-4D5A-850C-CD3DA6448DC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582332-5014-4A36-A881-754C9914375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F612AE-26F5-4ADE-9D2E-B194B1F20ED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44FA31-35F3-4211-A7B1-5C6934FEE26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a:extLst>
                <a:ext uri="{FF2B5EF4-FFF2-40B4-BE49-F238E27FC236}">
                  <a16:creationId xmlns:a16="http://schemas.microsoft.com/office/drawing/2014/main" id="{5C95EC04-04B1-45F2-ABC7-CF8071AF8CAF}"/>
                </a:ext>
              </a:extLst>
            </p:cNvPr>
            <p:cNvGrpSpPr>
              <a:grpSpLocks noChangeAspect="1"/>
            </p:cNvGrpSpPr>
            <p:nvPr/>
          </p:nvGrpSpPr>
          <p:grpSpPr>
            <a:xfrm>
              <a:off x="4809744" y="3840962"/>
              <a:ext cx="49530" cy="168477"/>
              <a:chOff x="2209800" y="1583474"/>
              <a:chExt cx="990600" cy="3369526"/>
            </a:xfrm>
            <a:solidFill>
              <a:srgbClr val="00B050"/>
            </a:solidFill>
          </p:grpSpPr>
          <p:cxnSp>
            <p:nvCxnSpPr>
              <p:cNvPr id="46" name="Straight Connector 45">
                <a:extLst>
                  <a:ext uri="{FF2B5EF4-FFF2-40B4-BE49-F238E27FC236}">
                    <a16:creationId xmlns:a16="http://schemas.microsoft.com/office/drawing/2014/main" id="{547F83F4-8375-4333-87CF-7733C0FD72F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C793A5-A602-48A1-8965-62818648482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D46E53-EB67-4597-B970-24F159A31B1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60269-06FB-49EF-895B-78C3919AA533}"/>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6D1D74-6668-40CC-8E01-856B80989071}"/>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1B69F4F4-8C63-43EC-927E-96C48C4248D2}"/>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a:extLst>
                <a:ext uri="{FF2B5EF4-FFF2-40B4-BE49-F238E27FC236}">
                  <a16:creationId xmlns:a16="http://schemas.microsoft.com/office/drawing/2014/main" id="{9101C353-B652-4680-982A-230F2D083D90}"/>
                </a:ext>
              </a:extLst>
            </p:cNvPr>
            <p:cNvGrpSpPr>
              <a:grpSpLocks noChangeAspect="1"/>
            </p:cNvGrpSpPr>
            <p:nvPr/>
          </p:nvGrpSpPr>
          <p:grpSpPr>
            <a:xfrm>
              <a:off x="4622700" y="3934704"/>
              <a:ext cx="49530" cy="168477"/>
              <a:chOff x="2209800" y="1583474"/>
              <a:chExt cx="990600" cy="3369526"/>
            </a:xfrm>
            <a:solidFill>
              <a:srgbClr val="00B050"/>
            </a:solidFill>
          </p:grpSpPr>
          <p:cxnSp>
            <p:nvCxnSpPr>
              <p:cNvPr id="40" name="Straight Connector 39">
                <a:extLst>
                  <a:ext uri="{FF2B5EF4-FFF2-40B4-BE49-F238E27FC236}">
                    <a16:creationId xmlns:a16="http://schemas.microsoft.com/office/drawing/2014/main" id="{154105EC-032B-4115-B9E6-0F068A0CEF6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566574-6FAA-4031-95AC-5D9F021C15C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3F103-A079-40E2-9F10-182C7E243B0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ADD48C-B982-47E4-B0FA-AF5603BAABE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029B7F-C5AD-4262-9BA1-2F97C76DCC3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601C2CA5-605C-4FE3-BD69-A15E16573DF8}"/>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3" name="Group 32">
              <a:extLst>
                <a:ext uri="{FF2B5EF4-FFF2-40B4-BE49-F238E27FC236}">
                  <a16:creationId xmlns:a16="http://schemas.microsoft.com/office/drawing/2014/main" id="{A3702FCF-19BB-46D1-9B16-CDB415B6AA22}"/>
                </a:ext>
              </a:extLst>
            </p:cNvPr>
            <p:cNvGrpSpPr>
              <a:grpSpLocks noChangeAspect="1"/>
            </p:cNvGrpSpPr>
            <p:nvPr/>
          </p:nvGrpSpPr>
          <p:grpSpPr>
            <a:xfrm>
              <a:off x="4694191" y="3774759"/>
              <a:ext cx="49530" cy="168477"/>
              <a:chOff x="2209800" y="1583474"/>
              <a:chExt cx="990600" cy="3369526"/>
            </a:xfrm>
            <a:solidFill>
              <a:srgbClr val="00B050"/>
            </a:solidFill>
          </p:grpSpPr>
          <p:cxnSp>
            <p:nvCxnSpPr>
              <p:cNvPr id="34" name="Straight Connector 33">
                <a:extLst>
                  <a:ext uri="{FF2B5EF4-FFF2-40B4-BE49-F238E27FC236}">
                    <a16:creationId xmlns:a16="http://schemas.microsoft.com/office/drawing/2014/main" id="{AB43B434-291A-462B-9B19-0A87ABA8F5DE}"/>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59A891-C6B5-4707-96F1-A85132131FD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B841FD-B411-4B37-BDA2-48E7E95F510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6DF18-2908-4D3E-9612-A294E895655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0FB9B-623D-4114-AD70-C207A50FF8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3A046F8E-3793-406C-A299-7E7A73B662A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90" name="Picture 189">
            <a:extLst>
              <a:ext uri="{FF2B5EF4-FFF2-40B4-BE49-F238E27FC236}">
                <a16:creationId xmlns:a16="http://schemas.microsoft.com/office/drawing/2014/main" id="{B09E7662-DF83-45EE-A94A-81218990EA46}"/>
              </a:ext>
            </a:extLst>
          </p:cNvPr>
          <p:cNvPicPr>
            <a:picLocks noChangeAspect="1"/>
          </p:cNvPicPr>
          <p:nvPr/>
        </p:nvPicPr>
        <p:blipFill>
          <a:blip r:embed="rId5"/>
          <a:stretch>
            <a:fillRect/>
          </a:stretch>
        </p:blipFill>
        <p:spPr>
          <a:xfrm>
            <a:off x="5485802" y="234681"/>
            <a:ext cx="1680536" cy="542828"/>
          </a:xfrm>
          <a:prstGeom prst="rect">
            <a:avLst/>
          </a:prstGeom>
        </p:spPr>
      </p:pic>
      <p:sp>
        <p:nvSpPr>
          <p:cNvPr id="194" name="TextBox 193">
            <a:extLst>
              <a:ext uri="{FF2B5EF4-FFF2-40B4-BE49-F238E27FC236}">
                <a16:creationId xmlns:a16="http://schemas.microsoft.com/office/drawing/2014/main" id="{59F6205F-4C7A-44F6-BDA4-0D15F975957E}"/>
              </a:ext>
            </a:extLst>
          </p:cNvPr>
          <p:cNvSpPr txBox="1"/>
          <p:nvPr/>
        </p:nvSpPr>
        <p:spPr>
          <a:xfrm>
            <a:off x="1658994" y="249329"/>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sp>
        <p:nvSpPr>
          <p:cNvPr id="204" name="TextBox 203">
            <a:extLst>
              <a:ext uri="{FF2B5EF4-FFF2-40B4-BE49-F238E27FC236}">
                <a16:creationId xmlns:a16="http://schemas.microsoft.com/office/drawing/2014/main" id="{69AFAE92-CA64-4F44-9C42-E75691BAB47C}"/>
              </a:ext>
            </a:extLst>
          </p:cNvPr>
          <p:cNvSpPr txBox="1"/>
          <p:nvPr/>
        </p:nvSpPr>
        <p:spPr>
          <a:xfrm>
            <a:off x="70452" y="46382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grpSp>
        <p:nvGrpSpPr>
          <p:cNvPr id="510" name="Group 509">
            <a:extLst>
              <a:ext uri="{FF2B5EF4-FFF2-40B4-BE49-F238E27FC236}">
                <a16:creationId xmlns:a16="http://schemas.microsoft.com/office/drawing/2014/main" id="{87167EE5-173F-43BB-8F5A-926059A14D5A}"/>
              </a:ext>
            </a:extLst>
          </p:cNvPr>
          <p:cNvGrpSpPr/>
          <p:nvPr/>
        </p:nvGrpSpPr>
        <p:grpSpPr>
          <a:xfrm>
            <a:off x="5172162" y="4320260"/>
            <a:ext cx="2078118" cy="2004340"/>
            <a:chOff x="6400800" y="3558260"/>
            <a:chExt cx="2078118" cy="2004340"/>
          </a:xfrm>
        </p:grpSpPr>
        <p:sp>
          <p:nvSpPr>
            <p:cNvPr id="7" name="Rounded Rectangle 237">
              <a:extLst>
                <a:ext uri="{FF2B5EF4-FFF2-40B4-BE49-F238E27FC236}">
                  <a16:creationId xmlns:a16="http://schemas.microsoft.com/office/drawing/2014/main" id="{BBA6B3D7-86E0-4D21-9561-2B74BC350D39}"/>
                </a:ext>
              </a:extLst>
            </p:cNvPr>
            <p:cNvSpPr/>
            <p:nvPr/>
          </p:nvSpPr>
          <p:spPr>
            <a:xfrm>
              <a:off x="6400800" y="3558260"/>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1" name="Picture 2" descr="http://www.apphonduras.org/wp-content/uploads/2014/11/cropped-weblogo2.jpg">
              <a:extLst>
                <a:ext uri="{FF2B5EF4-FFF2-40B4-BE49-F238E27FC236}">
                  <a16:creationId xmlns:a16="http://schemas.microsoft.com/office/drawing/2014/main" id="{49599DD4-7022-49DD-9A93-E748A997FEB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86E83299-BD67-4AC4-AF4F-0195C4CCD61B}"/>
                </a:ext>
              </a:extLst>
            </p:cNvPr>
            <p:cNvPicPr>
              <a:picLocks noChangeAspect="1"/>
            </p:cNvPicPr>
            <p:nvPr/>
          </p:nvPicPr>
          <p:blipFill>
            <a:blip r:embed="rId7"/>
            <a:stretch>
              <a:fillRect/>
            </a:stretch>
          </p:blipFill>
          <p:spPr>
            <a:xfrm>
              <a:off x="7061074" y="4543248"/>
              <a:ext cx="887585" cy="343311"/>
            </a:xfrm>
            <a:prstGeom prst="rect">
              <a:avLst/>
            </a:prstGeom>
          </p:spPr>
        </p:pic>
        <p:pic>
          <p:nvPicPr>
            <p:cNvPr id="193" name="Picture 192">
              <a:extLst>
                <a:ext uri="{FF2B5EF4-FFF2-40B4-BE49-F238E27FC236}">
                  <a16:creationId xmlns:a16="http://schemas.microsoft.com/office/drawing/2014/main" id="{7FAD16C8-1D35-4635-90E6-9CFFBF42DB6E}"/>
                </a:ext>
              </a:extLst>
            </p:cNvPr>
            <p:cNvPicPr>
              <a:picLocks noChangeAspect="1"/>
            </p:cNvPicPr>
            <p:nvPr/>
          </p:nvPicPr>
          <p:blipFill>
            <a:blip r:embed="rId8"/>
            <a:stretch>
              <a:fillRect/>
            </a:stretch>
          </p:blipFill>
          <p:spPr>
            <a:xfrm>
              <a:off x="6620327" y="4916097"/>
              <a:ext cx="1769078" cy="291145"/>
            </a:xfrm>
            <a:prstGeom prst="rect">
              <a:avLst/>
            </a:prstGeom>
          </p:spPr>
        </p:pic>
        <p:pic>
          <p:nvPicPr>
            <p:cNvPr id="207" name="Picture 206">
              <a:extLst>
                <a:ext uri="{FF2B5EF4-FFF2-40B4-BE49-F238E27FC236}">
                  <a16:creationId xmlns:a16="http://schemas.microsoft.com/office/drawing/2014/main" id="{36B73162-076E-479E-808C-B7FB8CC76AB1}"/>
                </a:ext>
              </a:extLst>
            </p:cNvPr>
            <p:cNvPicPr>
              <a:picLocks noChangeAspect="1"/>
            </p:cNvPicPr>
            <p:nvPr/>
          </p:nvPicPr>
          <p:blipFill>
            <a:blip r:embed="rId9"/>
            <a:stretch>
              <a:fillRect/>
            </a:stretch>
          </p:blipFill>
          <p:spPr>
            <a:xfrm>
              <a:off x="6760741" y="5248454"/>
              <a:ext cx="1488250" cy="207545"/>
            </a:xfrm>
            <a:prstGeom prst="rect">
              <a:avLst/>
            </a:prstGeom>
          </p:spPr>
        </p:pic>
        <p:sp>
          <p:nvSpPr>
            <p:cNvPr id="221" name="TextBox 220">
              <a:extLst>
                <a:ext uri="{FF2B5EF4-FFF2-40B4-BE49-F238E27FC236}">
                  <a16:creationId xmlns:a16="http://schemas.microsoft.com/office/drawing/2014/main" id="{9801B9C7-6431-47A9-B36F-85A5E7A052E1}"/>
                </a:ext>
              </a:extLst>
            </p:cNvPr>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grpSp>
      <p:pic>
        <p:nvPicPr>
          <p:cNvPr id="224" name="Picture 18" descr="https://us.fulbrightonline.org/uploads/files/fpa_files/high-res%20blue%20Fulbright%20logo.jpg">
            <a:extLst>
              <a:ext uri="{FF2B5EF4-FFF2-40B4-BE49-F238E27FC236}">
                <a16:creationId xmlns:a16="http://schemas.microsoft.com/office/drawing/2014/main" id="{772F659A-FE9F-49C8-B2F5-0A7F279C62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769" y="2969248"/>
            <a:ext cx="1159551" cy="332488"/>
          </a:xfrm>
          <a:prstGeom prst="rect">
            <a:avLst/>
          </a:prstGeom>
          <a:noFill/>
          <a:extLst>
            <a:ext uri="{909E8E84-426E-40DD-AFC4-6F175D3DCCD1}">
              <a14:hiddenFill xmlns:a14="http://schemas.microsoft.com/office/drawing/2010/main">
                <a:solidFill>
                  <a:srgbClr val="FFFFFF"/>
                </a:solidFill>
              </a14:hiddenFill>
            </a:ext>
          </a:extLst>
        </p:spPr>
      </p:pic>
      <p:grpSp>
        <p:nvGrpSpPr>
          <p:cNvPr id="528" name="Group 527">
            <a:extLst>
              <a:ext uri="{FF2B5EF4-FFF2-40B4-BE49-F238E27FC236}">
                <a16:creationId xmlns:a16="http://schemas.microsoft.com/office/drawing/2014/main" id="{4851A082-6FEF-4D69-8F33-4F3C5B448E72}"/>
              </a:ext>
            </a:extLst>
          </p:cNvPr>
          <p:cNvGrpSpPr/>
          <p:nvPr/>
        </p:nvGrpSpPr>
        <p:grpSpPr>
          <a:xfrm>
            <a:off x="7162800" y="1181753"/>
            <a:ext cx="1948124" cy="2491331"/>
            <a:chOff x="7351603" y="98193"/>
            <a:chExt cx="1810426" cy="2491331"/>
          </a:xfrm>
        </p:grpSpPr>
        <p:sp>
          <p:nvSpPr>
            <p:cNvPr id="206" name="TextBox 205">
              <a:extLst>
                <a:ext uri="{FF2B5EF4-FFF2-40B4-BE49-F238E27FC236}">
                  <a16:creationId xmlns:a16="http://schemas.microsoft.com/office/drawing/2014/main" id="{2A019299-5F2F-465C-83CA-3EB246BFF64B}"/>
                </a:ext>
              </a:extLst>
            </p:cNvPr>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grpSp>
          <p:nvGrpSpPr>
            <p:cNvPr id="231" name="Group 230">
              <a:extLst>
                <a:ext uri="{FF2B5EF4-FFF2-40B4-BE49-F238E27FC236}">
                  <a16:creationId xmlns:a16="http://schemas.microsoft.com/office/drawing/2014/main" id="{5E0FD353-8FBA-47BE-9986-E9B3FE810D20}"/>
                </a:ext>
              </a:extLst>
            </p:cNvPr>
            <p:cNvGrpSpPr/>
            <p:nvPr/>
          </p:nvGrpSpPr>
          <p:grpSpPr>
            <a:xfrm>
              <a:off x="7416443" y="98193"/>
              <a:ext cx="1569661" cy="2491331"/>
              <a:chOff x="7471986" y="318167"/>
              <a:chExt cx="1569661" cy="2491331"/>
            </a:xfrm>
          </p:grpSpPr>
          <p:sp>
            <p:nvSpPr>
              <p:cNvPr id="232" name="Rounded Rectangle 264">
                <a:extLst>
                  <a:ext uri="{FF2B5EF4-FFF2-40B4-BE49-F238E27FC236}">
                    <a16:creationId xmlns:a16="http://schemas.microsoft.com/office/drawing/2014/main" id="{E54F4A46-1F66-437E-A557-41B60D1746D1}"/>
                  </a:ext>
                </a:extLst>
              </p:cNvPr>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233" name="Picture 232">
                <a:extLst>
                  <a:ext uri="{FF2B5EF4-FFF2-40B4-BE49-F238E27FC236}">
                    <a16:creationId xmlns:a16="http://schemas.microsoft.com/office/drawing/2014/main" id="{662AFD36-55E2-4752-955A-73E3B371017E}"/>
                  </a:ext>
                </a:extLst>
              </p:cNvPr>
              <p:cNvPicPr>
                <a:picLocks noChangeAspect="1"/>
              </p:cNvPicPr>
              <p:nvPr/>
            </p:nvPicPr>
            <p:blipFill rotWithShape="1">
              <a:blip r:embed="rId11"/>
              <a:srcRect l="15917" t="8804" r="15323" b="12234"/>
              <a:stretch/>
            </p:blipFill>
            <p:spPr>
              <a:xfrm>
                <a:off x="8467498" y="965595"/>
                <a:ext cx="396238" cy="413662"/>
              </a:xfrm>
              <a:prstGeom prst="rect">
                <a:avLst/>
              </a:prstGeom>
              <a:solidFill>
                <a:srgbClr val="FF3300">
                  <a:alpha val="27843"/>
                </a:srgbClr>
              </a:solidFill>
            </p:spPr>
          </p:pic>
          <p:pic>
            <p:nvPicPr>
              <p:cNvPr id="234" name="Picture 6" descr="Image result for rotary international logo">
                <a:extLst>
                  <a:ext uri="{FF2B5EF4-FFF2-40B4-BE49-F238E27FC236}">
                    <a16:creationId xmlns:a16="http://schemas.microsoft.com/office/drawing/2014/main" id="{5F60A289-F3EB-4F87-BCBC-7EC07FAA66E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235" name="Picture 234">
                <a:extLst>
                  <a:ext uri="{FF2B5EF4-FFF2-40B4-BE49-F238E27FC236}">
                    <a16:creationId xmlns:a16="http://schemas.microsoft.com/office/drawing/2014/main" id="{227E1EBD-8535-4AD9-A7DB-D58EAAFBC743}"/>
                  </a:ext>
                </a:extLst>
              </p:cNvPr>
              <p:cNvPicPr>
                <a:picLocks noChangeAspect="1"/>
              </p:cNvPicPr>
              <p:nvPr/>
            </p:nvPicPr>
            <p:blipFill>
              <a:blip r:embed="rId13"/>
              <a:stretch>
                <a:fillRect/>
              </a:stretch>
            </p:blipFill>
            <p:spPr>
              <a:xfrm>
                <a:off x="7634829" y="1517274"/>
                <a:ext cx="1233808" cy="396498"/>
              </a:xfrm>
              <a:prstGeom prst="rect">
                <a:avLst/>
              </a:prstGeom>
              <a:solidFill>
                <a:srgbClr val="FF3300">
                  <a:alpha val="27843"/>
                </a:srgbClr>
              </a:solidFill>
            </p:spPr>
          </p:pic>
          <p:sp>
            <p:nvSpPr>
              <p:cNvPr id="236" name="TextBox 235">
                <a:extLst>
                  <a:ext uri="{FF2B5EF4-FFF2-40B4-BE49-F238E27FC236}">
                    <a16:creationId xmlns:a16="http://schemas.microsoft.com/office/drawing/2014/main" id="{E4CDB686-F9C2-414B-B4D3-6CB6279443C7}"/>
                  </a:ext>
                </a:extLst>
              </p:cNvPr>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237" name="Picture 236">
                <a:extLst>
                  <a:ext uri="{FF2B5EF4-FFF2-40B4-BE49-F238E27FC236}">
                    <a16:creationId xmlns:a16="http://schemas.microsoft.com/office/drawing/2014/main" id="{31DE09B8-1BC6-4B00-A836-606104B0F689}"/>
                  </a:ext>
                </a:extLst>
              </p:cNvPr>
              <p:cNvPicPr>
                <a:picLocks noChangeAspect="1"/>
              </p:cNvPicPr>
              <p:nvPr/>
            </p:nvPicPr>
            <p:blipFill>
              <a:blip r:embed="rId14"/>
              <a:stretch>
                <a:fillRect/>
              </a:stretch>
            </p:blipFill>
            <p:spPr>
              <a:xfrm>
                <a:off x="8003391" y="2344432"/>
                <a:ext cx="556864" cy="419261"/>
              </a:xfrm>
              <a:prstGeom prst="rect">
                <a:avLst/>
              </a:prstGeom>
            </p:spPr>
          </p:pic>
        </p:grpSp>
      </p:grpSp>
      <p:grpSp>
        <p:nvGrpSpPr>
          <p:cNvPr id="540" name="Group 539">
            <a:extLst>
              <a:ext uri="{FF2B5EF4-FFF2-40B4-BE49-F238E27FC236}">
                <a16:creationId xmlns:a16="http://schemas.microsoft.com/office/drawing/2014/main" id="{6BE5491F-2BF4-4EB6-9454-A8C9F1D97A90}"/>
              </a:ext>
            </a:extLst>
          </p:cNvPr>
          <p:cNvGrpSpPr/>
          <p:nvPr/>
        </p:nvGrpSpPr>
        <p:grpSpPr>
          <a:xfrm>
            <a:off x="1487512" y="1568216"/>
            <a:ext cx="4341837" cy="4102568"/>
            <a:chOff x="1487512" y="1568216"/>
            <a:chExt cx="5444028" cy="4102568"/>
          </a:xfrm>
        </p:grpSpPr>
        <p:sp>
          <p:nvSpPr>
            <p:cNvPr id="529" name="Arc 528">
              <a:extLst>
                <a:ext uri="{FF2B5EF4-FFF2-40B4-BE49-F238E27FC236}">
                  <a16:creationId xmlns:a16="http://schemas.microsoft.com/office/drawing/2014/main" id="{AD71500E-A248-4FF2-8D0A-4C43FCF128A5}"/>
                </a:ext>
              </a:extLst>
            </p:cNvPr>
            <p:cNvSpPr/>
            <p:nvPr/>
          </p:nvSpPr>
          <p:spPr>
            <a:xfrm>
              <a:off x="1487512" y="1568216"/>
              <a:ext cx="5415958" cy="4070584"/>
            </a:xfrm>
            <a:prstGeom prst="arc">
              <a:avLst>
                <a:gd name="adj1" fmla="val 18459196"/>
                <a:gd name="adj2" fmla="val 83207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0" name="Arc 529">
              <a:extLst>
                <a:ext uri="{FF2B5EF4-FFF2-40B4-BE49-F238E27FC236}">
                  <a16:creationId xmlns:a16="http://schemas.microsoft.com/office/drawing/2014/main" id="{855A8D74-23C5-4D6E-96EE-75BBD39706AB}"/>
                </a:ext>
              </a:extLst>
            </p:cNvPr>
            <p:cNvSpPr/>
            <p:nvPr/>
          </p:nvSpPr>
          <p:spPr>
            <a:xfrm>
              <a:off x="1497306" y="1578938"/>
              <a:ext cx="5415958" cy="4070584"/>
            </a:xfrm>
            <a:prstGeom prst="arc">
              <a:avLst>
                <a:gd name="adj1" fmla="val 3143365"/>
                <a:gd name="adj2" fmla="val 8463666"/>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 name="Arc 531">
              <a:extLst>
                <a:ext uri="{FF2B5EF4-FFF2-40B4-BE49-F238E27FC236}">
                  <a16:creationId xmlns:a16="http://schemas.microsoft.com/office/drawing/2014/main" id="{E9A83522-F7C4-4E84-BABC-0B68F86E3958}"/>
                </a:ext>
              </a:extLst>
            </p:cNvPr>
            <p:cNvSpPr/>
            <p:nvPr/>
          </p:nvSpPr>
          <p:spPr>
            <a:xfrm>
              <a:off x="1509824" y="1600200"/>
              <a:ext cx="5415958" cy="4070584"/>
            </a:xfrm>
            <a:prstGeom prst="arc">
              <a:avLst>
                <a:gd name="adj1" fmla="val 9168806"/>
                <a:gd name="adj2" fmla="val 11106569"/>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3" name="Arc 532">
              <a:extLst>
                <a:ext uri="{FF2B5EF4-FFF2-40B4-BE49-F238E27FC236}">
                  <a16:creationId xmlns:a16="http://schemas.microsoft.com/office/drawing/2014/main" id="{C3FE73D9-0965-4742-82C9-99B362786883}"/>
                </a:ext>
              </a:extLst>
            </p:cNvPr>
            <p:cNvSpPr/>
            <p:nvPr/>
          </p:nvSpPr>
          <p:spPr>
            <a:xfrm>
              <a:off x="1515582" y="1600200"/>
              <a:ext cx="5415958" cy="4070584"/>
            </a:xfrm>
            <a:prstGeom prst="arc">
              <a:avLst>
                <a:gd name="adj1" fmla="val 11980878"/>
                <a:gd name="adj2" fmla="val 13767732"/>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34" name="Arc 533">
            <a:extLst>
              <a:ext uri="{FF2B5EF4-FFF2-40B4-BE49-F238E27FC236}">
                <a16:creationId xmlns:a16="http://schemas.microsoft.com/office/drawing/2014/main" id="{D5E9547E-4FBC-4EA3-9206-9CCC28A443D8}"/>
              </a:ext>
            </a:extLst>
          </p:cNvPr>
          <p:cNvSpPr/>
          <p:nvPr/>
        </p:nvSpPr>
        <p:spPr>
          <a:xfrm>
            <a:off x="5638800" y="20368"/>
            <a:ext cx="1448714" cy="4617888"/>
          </a:xfrm>
          <a:prstGeom prst="arc">
            <a:avLst>
              <a:gd name="adj1" fmla="val 17330968"/>
              <a:gd name="adj2" fmla="val 471346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8" name="Arc 537">
            <a:extLst>
              <a:ext uri="{FF2B5EF4-FFF2-40B4-BE49-F238E27FC236}">
                <a16:creationId xmlns:a16="http://schemas.microsoft.com/office/drawing/2014/main" id="{B74F8627-CA78-4480-B1B8-468AEC24A38E}"/>
              </a:ext>
            </a:extLst>
          </p:cNvPr>
          <p:cNvSpPr/>
          <p:nvPr/>
        </p:nvSpPr>
        <p:spPr>
          <a:xfrm>
            <a:off x="5943600" y="2438400"/>
            <a:ext cx="1630995" cy="2408545"/>
          </a:xfrm>
          <a:prstGeom prst="arc">
            <a:avLst>
              <a:gd name="adj1" fmla="val 462331"/>
              <a:gd name="adj2" fmla="val 3573514"/>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41" name="Group 540">
            <a:extLst>
              <a:ext uri="{FF2B5EF4-FFF2-40B4-BE49-F238E27FC236}">
                <a16:creationId xmlns:a16="http://schemas.microsoft.com/office/drawing/2014/main" id="{C896A7C4-623C-4930-A2C1-B208CFA9E91E}"/>
              </a:ext>
            </a:extLst>
          </p:cNvPr>
          <p:cNvGrpSpPr/>
          <p:nvPr/>
        </p:nvGrpSpPr>
        <p:grpSpPr>
          <a:xfrm>
            <a:off x="1639912" y="304800"/>
            <a:ext cx="5080109" cy="1231616"/>
            <a:chOff x="1639912" y="304800"/>
            <a:chExt cx="5452446" cy="1231616"/>
          </a:xfrm>
        </p:grpSpPr>
        <p:sp>
          <p:nvSpPr>
            <p:cNvPr id="536" name="Arc 535">
              <a:extLst>
                <a:ext uri="{FF2B5EF4-FFF2-40B4-BE49-F238E27FC236}">
                  <a16:creationId xmlns:a16="http://schemas.microsoft.com/office/drawing/2014/main" id="{718BCE10-067E-4978-A333-2496F10A0A7A}"/>
                </a:ext>
              </a:extLst>
            </p:cNvPr>
            <p:cNvSpPr/>
            <p:nvPr/>
          </p:nvSpPr>
          <p:spPr>
            <a:xfrm>
              <a:off x="1639912" y="304800"/>
              <a:ext cx="5415958" cy="1231616"/>
            </a:xfrm>
            <a:prstGeom prst="arc">
              <a:avLst>
                <a:gd name="adj1" fmla="val 12538060"/>
                <a:gd name="adj2" fmla="val 20081693"/>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9DF2112C-0A34-4B67-806A-E485C35697D7}"/>
                </a:ext>
              </a:extLst>
            </p:cNvPr>
            <p:cNvSpPr/>
            <p:nvPr/>
          </p:nvSpPr>
          <p:spPr>
            <a:xfrm>
              <a:off x="1667982" y="304800"/>
              <a:ext cx="5415958" cy="1231616"/>
            </a:xfrm>
            <a:prstGeom prst="arc">
              <a:avLst>
                <a:gd name="adj1" fmla="val 9394811"/>
                <a:gd name="adj2" fmla="val 1124138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9" name="Arc 538">
              <a:extLst>
                <a:ext uri="{FF2B5EF4-FFF2-40B4-BE49-F238E27FC236}">
                  <a16:creationId xmlns:a16="http://schemas.microsoft.com/office/drawing/2014/main" id="{C37FC202-02CE-4760-B739-303D67133028}"/>
                </a:ext>
              </a:extLst>
            </p:cNvPr>
            <p:cNvSpPr/>
            <p:nvPr/>
          </p:nvSpPr>
          <p:spPr>
            <a:xfrm>
              <a:off x="1676400" y="304800"/>
              <a:ext cx="5415958" cy="1231616"/>
            </a:xfrm>
            <a:prstGeom prst="arc">
              <a:avLst>
                <a:gd name="adj1" fmla="val 21475693"/>
                <a:gd name="adj2" fmla="val 83937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215" name="Picture 4" descr="FINAL LOGO 2.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30532" y="1028110"/>
            <a:ext cx="3066698" cy="97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165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2470</TotalTime>
  <Words>1028</Words>
  <Application>Microsoft Office PowerPoint</Application>
  <PresentationFormat>On-screen Show (4:3)</PresentationFormat>
  <Paragraphs>203</Paragraphs>
  <Slides>56</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Cambria</vt:lpstr>
      <vt:lpstr>Candara</vt:lpstr>
      <vt:lpstr>Helvetica</vt:lpstr>
      <vt:lpstr>Times</vt:lpstr>
      <vt:lpstr>Times New Roman</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PowerPoint Presentation</vt:lpstr>
      <vt:lpstr>PowerPoint Presentation</vt:lpstr>
      <vt:lpstr>Overview</vt:lpstr>
      <vt:lpstr>What is the conventional high tech solution?</vt:lpstr>
      <vt:lpstr>What happens when high tech water meets small town?</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145</cp:revision>
  <dcterms:created xsi:type="dcterms:W3CDTF">2014-03-14T12:49:46Z</dcterms:created>
  <dcterms:modified xsi:type="dcterms:W3CDTF">2019-02-05T15:12:04Z</dcterms:modified>
</cp:coreProperties>
</file>